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292" r:id="rId4"/>
    <p:sldId id="310" r:id="rId5"/>
    <p:sldId id="258" r:id="rId6"/>
    <p:sldId id="303" r:id="rId7"/>
    <p:sldId id="259" r:id="rId8"/>
    <p:sldId id="260" r:id="rId9"/>
    <p:sldId id="265" r:id="rId10"/>
    <p:sldId id="261" r:id="rId11"/>
    <p:sldId id="266" r:id="rId12"/>
    <p:sldId id="311" r:id="rId13"/>
    <p:sldId id="302" r:id="rId14"/>
    <p:sldId id="272" r:id="rId15"/>
    <p:sldId id="271" r:id="rId16"/>
    <p:sldId id="270" r:id="rId17"/>
    <p:sldId id="269" r:id="rId18"/>
    <p:sldId id="268" r:id="rId19"/>
    <p:sldId id="267" r:id="rId20"/>
    <p:sldId id="305" r:id="rId21"/>
    <p:sldId id="278" r:id="rId22"/>
    <p:sldId id="293" r:id="rId23"/>
    <p:sldId id="294" r:id="rId24"/>
    <p:sldId id="296" r:id="rId25"/>
    <p:sldId id="262" r:id="rId26"/>
    <p:sldId id="279" r:id="rId27"/>
    <p:sldId id="277" r:id="rId28"/>
    <p:sldId id="297" r:id="rId29"/>
    <p:sldId id="275" r:id="rId30"/>
    <p:sldId id="282" r:id="rId31"/>
    <p:sldId id="274" r:id="rId32"/>
    <p:sldId id="312" r:id="rId33"/>
    <p:sldId id="306" r:id="rId34"/>
    <p:sldId id="264" r:id="rId35"/>
    <p:sldId id="298" r:id="rId36"/>
    <p:sldId id="301" r:id="rId37"/>
    <p:sldId id="300" r:id="rId38"/>
    <p:sldId id="299" r:id="rId39"/>
    <p:sldId id="280" r:id="rId40"/>
    <p:sldId id="273" r:id="rId41"/>
    <p:sldId id="287" r:id="rId42"/>
    <p:sldId id="286" r:id="rId43"/>
    <p:sldId id="263" r:id="rId44"/>
    <p:sldId id="307" r:id="rId45"/>
    <p:sldId id="308" r:id="rId46"/>
    <p:sldId id="309" r:id="rId47"/>
    <p:sldId id="313" r:id="rId48"/>
    <p:sldId id="27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5" autoAdjust="0"/>
    <p:restoredTop sz="83529" autoAdjust="0"/>
  </p:normalViewPr>
  <p:slideViewPr>
    <p:cSldViewPr snapToGrid="0">
      <p:cViewPr varScale="1">
        <p:scale>
          <a:sx n="76" d="100"/>
          <a:sy n="76" d="100"/>
        </p:scale>
        <p:origin x="11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AU" sz="2000"/>
              <a:t>Student A - Reading</a:t>
            </a: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76200" cap="rnd">
              <a:solidFill>
                <a:srgbClr val="FF0000"/>
              </a:solidFill>
              <a:round/>
            </a:ln>
            <a:effectLst/>
          </c:spPr>
          <c:marker>
            <c:symbol val="none"/>
          </c:marker>
          <c:cat>
            <c:numRef>
              <c:f>Sheet1!$A$2:$A$7</c:f>
              <c:numCache>
                <c:formatCode>General</c:formatCode>
                <c:ptCount val="6"/>
                <c:pt idx="0">
                  <c:v>2012</c:v>
                </c:pt>
                <c:pt idx="1">
                  <c:v>2013</c:v>
                </c:pt>
                <c:pt idx="2">
                  <c:v>2014</c:v>
                </c:pt>
                <c:pt idx="3">
                  <c:v>2015</c:v>
                </c:pt>
                <c:pt idx="4">
                  <c:v>2016</c:v>
                </c:pt>
                <c:pt idx="5">
                  <c:v>2017</c:v>
                </c:pt>
              </c:numCache>
            </c:numRef>
          </c:cat>
          <c:val>
            <c:numRef>
              <c:f>Sheet1!$B$2:$B$7</c:f>
              <c:numCache>
                <c:formatCode>General</c:formatCode>
                <c:ptCount val="6"/>
                <c:pt idx="0">
                  <c:v>5</c:v>
                </c:pt>
                <c:pt idx="1">
                  <c:v>9</c:v>
                </c:pt>
                <c:pt idx="2">
                  <c:v>13</c:v>
                </c:pt>
                <c:pt idx="3">
                  <c:v>13</c:v>
                </c:pt>
                <c:pt idx="4">
                  <c:v>16</c:v>
                </c:pt>
                <c:pt idx="5">
                  <c:v>20</c:v>
                </c:pt>
              </c:numCache>
            </c:numRef>
          </c:val>
          <c:smooth val="0"/>
          <c:extLst>
            <c:ext xmlns:c16="http://schemas.microsoft.com/office/drawing/2014/chart" uri="{C3380CC4-5D6E-409C-BE32-E72D297353CC}">
              <c16:uniqueId val="{00000000-B731-469A-8021-01BC827B2F27}"/>
            </c:ext>
          </c:extLst>
        </c:ser>
        <c:dLbls>
          <c:showLegendKey val="0"/>
          <c:showVal val="0"/>
          <c:showCatName val="0"/>
          <c:showSerName val="0"/>
          <c:showPercent val="0"/>
          <c:showBubbleSize val="0"/>
        </c:dLbls>
        <c:smooth val="0"/>
        <c:axId val="327508008"/>
        <c:axId val="327508664"/>
      </c:lineChart>
      <c:catAx>
        <c:axId val="327508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27508664"/>
        <c:crosses val="autoZero"/>
        <c:auto val="1"/>
        <c:lblAlgn val="ctr"/>
        <c:lblOffset val="100"/>
        <c:noMultiLvlLbl val="0"/>
      </c:catAx>
      <c:valAx>
        <c:axId val="327508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27508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AU"/>
              <a:t>Students - Reading</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spPr>
            <a:ln w="57150" cap="rnd">
              <a:solidFill>
                <a:schemeClr val="accent1"/>
              </a:solidFill>
              <a:round/>
            </a:ln>
            <a:effectLst/>
          </c:spPr>
          <c:marker>
            <c:symbol val="circle"/>
            <c:size val="17"/>
            <c:spPr>
              <a:solidFill>
                <a:schemeClr val="accent1"/>
              </a:solidFill>
              <a:ln w="57150">
                <a:noFill/>
              </a:ln>
              <a:effectLst/>
            </c:spPr>
          </c:marker>
          <c:dLbls>
            <c:delete val="1"/>
          </c:dLbls>
          <c:val>
            <c:numRef>
              <c:f>Sheet1!$B$2:$B$7</c:f>
              <c:numCache>
                <c:formatCode>General</c:formatCode>
                <c:ptCount val="6"/>
                <c:pt idx="0">
                  <c:v>5</c:v>
                </c:pt>
                <c:pt idx="1">
                  <c:v>9</c:v>
                </c:pt>
                <c:pt idx="2">
                  <c:v>13</c:v>
                </c:pt>
                <c:pt idx="3">
                  <c:v>13</c:v>
                </c:pt>
                <c:pt idx="4">
                  <c:v>16</c:v>
                </c:pt>
                <c:pt idx="5">
                  <c:v>20</c:v>
                </c:pt>
              </c:numCache>
            </c:numRef>
          </c:val>
          <c:smooth val="0"/>
          <c:extLst>
            <c:ext xmlns:c16="http://schemas.microsoft.com/office/drawing/2014/chart" uri="{C3380CC4-5D6E-409C-BE32-E72D297353CC}">
              <c16:uniqueId val="{00000000-BBE7-4C90-89ED-A2500974FB28}"/>
            </c:ext>
          </c:extLst>
        </c:ser>
        <c:ser>
          <c:idx val="1"/>
          <c:order val="1"/>
          <c:spPr>
            <a:ln w="57150" cap="rnd">
              <a:solidFill>
                <a:schemeClr val="accent2"/>
              </a:solidFill>
              <a:round/>
            </a:ln>
            <a:effectLst/>
          </c:spPr>
          <c:marker>
            <c:symbol val="circle"/>
            <c:size val="17"/>
            <c:spPr>
              <a:solidFill>
                <a:schemeClr val="accent2"/>
              </a:solidFill>
              <a:ln w="57150">
                <a:noFill/>
              </a:ln>
              <a:effectLst/>
            </c:spPr>
          </c:marker>
          <c:dLbls>
            <c:delete val="1"/>
          </c:dLbls>
          <c:val>
            <c:numRef>
              <c:f>Sheet1!$C$2:$C$7</c:f>
              <c:numCache>
                <c:formatCode>General</c:formatCode>
                <c:ptCount val="6"/>
                <c:pt idx="0">
                  <c:v>3</c:v>
                </c:pt>
                <c:pt idx="1">
                  <c:v>6</c:v>
                </c:pt>
                <c:pt idx="2">
                  <c:v>8</c:v>
                </c:pt>
                <c:pt idx="3">
                  <c:v>8</c:v>
                </c:pt>
                <c:pt idx="4">
                  <c:v>10</c:v>
                </c:pt>
                <c:pt idx="5">
                  <c:v>13</c:v>
                </c:pt>
              </c:numCache>
            </c:numRef>
          </c:val>
          <c:smooth val="0"/>
          <c:extLst>
            <c:ext xmlns:c16="http://schemas.microsoft.com/office/drawing/2014/chart" uri="{C3380CC4-5D6E-409C-BE32-E72D297353CC}">
              <c16:uniqueId val="{00000001-BBE7-4C90-89ED-A2500974FB28}"/>
            </c:ext>
          </c:extLst>
        </c:ser>
        <c:ser>
          <c:idx val="2"/>
          <c:order val="2"/>
          <c:spPr>
            <a:ln w="57150" cap="rnd">
              <a:solidFill>
                <a:srgbClr val="FF0000"/>
              </a:solidFill>
              <a:round/>
            </a:ln>
            <a:effectLst/>
          </c:spPr>
          <c:marker>
            <c:symbol val="circle"/>
            <c:size val="17"/>
            <c:spPr>
              <a:solidFill>
                <a:schemeClr val="accent3"/>
              </a:solidFill>
              <a:ln w="57150">
                <a:solidFill>
                  <a:srgbClr val="FF0000"/>
                </a:solidFill>
              </a:ln>
              <a:effectLst/>
            </c:spPr>
          </c:marker>
          <c:dLbls>
            <c:delete val="1"/>
          </c:dLbls>
          <c:val>
            <c:numRef>
              <c:f>Sheet1!$D$2:$D$7</c:f>
              <c:numCache>
                <c:formatCode>General</c:formatCode>
                <c:ptCount val="6"/>
                <c:pt idx="0">
                  <c:v>5</c:v>
                </c:pt>
                <c:pt idx="1">
                  <c:v>8</c:v>
                </c:pt>
                <c:pt idx="2">
                  <c:v>11</c:v>
                </c:pt>
                <c:pt idx="3">
                  <c:v>10</c:v>
                </c:pt>
                <c:pt idx="4">
                  <c:v>12</c:v>
                </c:pt>
                <c:pt idx="5">
                  <c:v>15</c:v>
                </c:pt>
              </c:numCache>
            </c:numRef>
          </c:val>
          <c:smooth val="0"/>
          <c:extLst>
            <c:ext xmlns:c16="http://schemas.microsoft.com/office/drawing/2014/chart" uri="{C3380CC4-5D6E-409C-BE32-E72D297353CC}">
              <c16:uniqueId val="{00000002-BBE7-4C90-89ED-A2500974FB28}"/>
            </c:ext>
          </c:extLst>
        </c:ser>
        <c:ser>
          <c:idx val="3"/>
          <c:order val="3"/>
          <c:spPr>
            <a:ln w="57150" cap="rnd">
              <a:solidFill>
                <a:schemeClr val="accent4"/>
              </a:solidFill>
              <a:round/>
            </a:ln>
            <a:effectLst/>
          </c:spPr>
          <c:marker>
            <c:symbol val="circle"/>
            <c:size val="17"/>
            <c:spPr>
              <a:solidFill>
                <a:schemeClr val="accent4"/>
              </a:solidFill>
              <a:ln w="57150">
                <a:noFill/>
              </a:ln>
              <a:effectLst/>
            </c:spPr>
          </c:marker>
          <c:dLbls>
            <c:delete val="1"/>
          </c:dLbls>
          <c:val>
            <c:numRef>
              <c:f>Sheet1!$E$2:$E$7</c:f>
              <c:numCache>
                <c:formatCode>General</c:formatCode>
                <c:ptCount val="6"/>
                <c:pt idx="0">
                  <c:v>4</c:v>
                </c:pt>
                <c:pt idx="1">
                  <c:v>7</c:v>
                </c:pt>
                <c:pt idx="2">
                  <c:v>12</c:v>
                </c:pt>
                <c:pt idx="3">
                  <c:v>13</c:v>
                </c:pt>
                <c:pt idx="4">
                  <c:v>15</c:v>
                </c:pt>
                <c:pt idx="5">
                  <c:v>17</c:v>
                </c:pt>
              </c:numCache>
            </c:numRef>
          </c:val>
          <c:smooth val="0"/>
          <c:extLst>
            <c:ext xmlns:c16="http://schemas.microsoft.com/office/drawing/2014/chart" uri="{C3380CC4-5D6E-409C-BE32-E72D297353CC}">
              <c16:uniqueId val="{00000003-BBE7-4C90-89ED-A2500974FB28}"/>
            </c:ext>
          </c:extLst>
        </c:ser>
        <c:ser>
          <c:idx val="4"/>
          <c:order val="4"/>
          <c:spPr>
            <a:ln w="57150" cap="rnd">
              <a:solidFill>
                <a:srgbClr val="7030A0"/>
              </a:solidFill>
              <a:round/>
            </a:ln>
            <a:effectLst/>
          </c:spPr>
          <c:marker>
            <c:symbol val="circle"/>
            <c:size val="17"/>
            <c:spPr>
              <a:solidFill>
                <a:schemeClr val="accent5"/>
              </a:solidFill>
              <a:ln w="57150">
                <a:solidFill>
                  <a:srgbClr val="7030A0"/>
                </a:solidFill>
              </a:ln>
              <a:effectLst/>
            </c:spPr>
          </c:marker>
          <c:dLbls>
            <c:delete val="1"/>
          </c:dLbls>
          <c:val>
            <c:numRef>
              <c:f>Sheet1!$F$2:$F$7</c:f>
              <c:numCache>
                <c:formatCode>General</c:formatCode>
                <c:ptCount val="6"/>
                <c:pt idx="0">
                  <c:v>4</c:v>
                </c:pt>
                <c:pt idx="1">
                  <c:v>8</c:v>
                </c:pt>
                <c:pt idx="2">
                  <c:v>11</c:v>
                </c:pt>
                <c:pt idx="3">
                  <c:v>11</c:v>
                </c:pt>
                <c:pt idx="4">
                  <c:v>15</c:v>
                </c:pt>
                <c:pt idx="5">
                  <c:v>14</c:v>
                </c:pt>
              </c:numCache>
            </c:numRef>
          </c:val>
          <c:smooth val="0"/>
          <c:extLst>
            <c:ext xmlns:c16="http://schemas.microsoft.com/office/drawing/2014/chart" uri="{C3380CC4-5D6E-409C-BE32-E72D297353CC}">
              <c16:uniqueId val="{00000004-BBE7-4C90-89ED-A2500974FB28}"/>
            </c:ext>
          </c:extLst>
        </c:ser>
        <c:ser>
          <c:idx val="5"/>
          <c:order val="5"/>
          <c:spPr>
            <a:ln w="57150" cap="rnd">
              <a:solidFill>
                <a:schemeClr val="accent6"/>
              </a:solidFill>
              <a:round/>
            </a:ln>
            <a:effectLst/>
          </c:spPr>
          <c:marker>
            <c:symbol val="circle"/>
            <c:size val="17"/>
            <c:spPr>
              <a:solidFill>
                <a:schemeClr val="accent6"/>
              </a:solidFill>
              <a:ln w="57150">
                <a:noFill/>
              </a:ln>
              <a:effectLst/>
            </c:spPr>
          </c:marker>
          <c:dLbls>
            <c:delete val="1"/>
          </c:dLbls>
          <c:val>
            <c:numRef>
              <c:f>Sheet1!$G$2:$G$7</c:f>
              <c:numCache>
                <c:formatCode>General</c:formatCode>
                <c:ptCount val="6"/>
                <c:pt idx="0">
                  <c:v>5</c:v>
                </c:pt>
                <c:pt idx="1">
                  <c:v>9</c:v>
                </c:pt>
                <c:pt idx="2">
                  <c:v>12</c:v>
                </c:pt>
                <c:pt idx="3">
                  <c:v>11</c:v>
                </c:pt>
                <c:pt idx="4">
                  <c:v>15</c:v>
                </c:pt>
                <c:pt idx="5">
                  <c:v>19</c:v>
                </c:pt>
              </c:numCache>
            </c:numRef>
          </c:val>
          <c:smooth val="0"/>
          <c:extLst>
            <c:ext xmlns:c16="http://schemas.microsoft.com/office/drawing/2014/chart" uri="{C3380CC4-5D6E-409C-BE32-E72D297353CC}">
              <c16:uniqueId val="{00000005-BBE7-4C90-89ED-A2500974FB28}"/>
            </c:ext>
          </c:extLst>
        </c:ser>
        <c:dLbls>
          <c:dLblPos val="ctr"/>
          <c:showLegendKey val="0"/>
          <c:showVal val="1"/>
          <c:showCatName val="0"/>
          <c:showSerName val="0"/>
          <c:showPercent val="0"/>
          <c:showBubbleSize val="0"/>
        </c:dLbls>
        <c:marker val="1"/>
        <c:smooth val="0"/>
        <c:axId val="327508008"/>
        <c:axId val="327508664"/>
      </c:lineChart>
      <c:catAx>
        <c:axId val="32750800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27508664"/>
        <c:crosses val="autoZero"/>
        <c:auto val="1"/>
        <c:lblAlgn val="ctr"/>
        <c:lblOffset val="100"/>
        <c:noMultiLvlLbl val="0"/>
      </c:catAx>
      <c:valAx>
        <c:axId val="32750866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2750800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AU"/>
              <a:t>Students - Reading</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spPr>
            <a:ln w="57150" cap="rnd">
              <a:solidFill>
                <a:schemeClr val="accent1"/>
              </a:solidFill>
              <a:round/>
            </a:ln>
            <a:effectLst/>
          </c:spPr>
          <c:marker>
            <c:symbol val="circle"/>
            <c:size val="17"/>
            <c:spPr>
              <a:solidFill>
                <a:schemeClr val="accent1"/>
              </a:solidFill>
              <a:ln w="57150">
                <a:noFill/>
              </a:ln>
              <a:effectLst/>
            </c:spPr>
          </c:marker>
          <c:val>
            <c:numRef>
              <c:f>Sheet1!$B$2:$B$7</c:f>
              <c:numCache>
                <c:formatCode>General</c:formatCode>
                <c:ptCount val="6"/>
                <c:pt idx="0">
                  <c:v>2</c:v>
                </c:pt>
                <c:pt idx="1">
                  <c:v>5</c:v>
                </c:pt>
                <c:pt idx="2">
                  <c:v>18</c:v>
                </c:pt>
                <c:pt idx="3">
                  <c:v>13</c:v>
                </c:pt>
                <c:pt idx="4">
                  <c:v>18</c:v>
                </c:pt>
                <c:pt idx="5">
                  <c:v>21</c:v>
                </c:pt>
              </c:numCache>
            </c:numRef>
          </c:val>
          <c:smooth val="0"/>
          <c:extLst>
            <c:ext xmlns:c16="http://schemas.microsoft.com/office/drawing/2014/chart" uri="{C3380CC4-5D6E-409C-BE32-E72D297353CC}">
              <c16:uniqueId val="{00000000-8B51-488F-BEB8-0DF96DC99237}"/>
            </c:ext>
          </c:extLst>
        </c:ser>
        <c:ser>
          <c:idx val="1"/>
          <c:order val="1"/>
          <c:spPr>
            <a:ln w="57150" cap="rnd">
              <a:solidFill>
                <a:schemeClr val="accent2"/>
              </a:solidFill>
              <a:round/>
            </a:ln>
            <a:effectLst/>
          </c:spPr>
          <c:marker>
            <c:symbol val="circle"/>
            <c:size val="17"/>
            <c:spPr>
              <a:solidFill>
                <a:schemeClr val="accent2"/>
              </a:solidFill>
              <a:ln w="57150">
                <a:noFill/>
              </a:ln>
              <a:effectLst/>
            </c:spPr>
          </c:marker>
          <c:val>
            <c:numRef>
              <c:f>Sheet1!$C$2:$C$7</c:f>
              <c:numCache>
                <c:formatCode>General</c:formatCode>
                <c:ptCount val="6"/>
                <c:pt idx="0">
                  <c:v>3</c:v>
                </c:pt>
                <c:pt idx="1">
                  <c:v>6</c:v>
                </c:pt>
                <c:pt idx="2">
                  <c:v>17</c:v>
                </c:pt>
                <c:pt idx="3">
                  <c:v>8</c:v>
                </c:pt>
                <c:pt idx="4">
                  <c:v>18</c:v>
                </c:pt>
                <c:pt idx="5">
                  <c:v>22</c:v>
                </c:pt>
              </c:numCache>
            </c:numRef>
          </c:val>
          <c:smooth val="0"/>
          <c:extLst>
            <c:ext xmlns:c16="http://schemas.microsoft.com/office/drawing/2014/chart" uri="{C3380CC4-5D6E-409C-BE32-E72D297353CC}">
              <c16:uniqueId val="{00000001-8B51-488F-BEB8-0DF96DC99237}"/>
            </c:ext>
          </c:extLst>
        </c:ser>
        <c:ser>
          <c:idx val="2"/>
          <c:order val="2"/>
          <c:spPr>
            <a:ln w="57150" cap="rnd">
              <a:solidFill>
                <a:srgbClr val="FF0000"/>
              </a:solidFill>
              <a:round/>
            </a:ln>
            <a:effectLst/>
          </c:spPr>
          <c:marker>
            <c:symbol val="circle"/>
            <c:size val="17"/>
            <c:spPr>
              <a:solidFill>
                <a:schemeClr val="accent3"/>
              </a:solidFill>
              <a:ln w="57150">
                <a:solidFill>
                  <a:srgbClr val="FF0000"/>
                </a:solidFill>
              </a:ln>
              <a:effectLst/>
            </c:spPr>
          </c:marker>
          <c:val>
            <c:numRef>
              <c:f>Sheet1!$D$2:$D$7</c:f>
              <c:numCache>
                <c:formatCode>General</c:formatCode>
                <c:ptCount val="6"/>
                <c:pt idx="0">
                  <c:v>2</c:v>
                </c:pt>
                <c:pt idx="1">
                  <c:v>8</c:v>
                </c:pt>
                <c:pt idx="2">
                  <c:v>19</c:v>
                </c:pt>
                <c:pt idx="3">
                  <c:v>10</c:v>
                </c:pt>
                <c:pt idx="4">
                  <c:v>19</c:v>
                </c:pt>
                <c:pt idx="5">
                  <c:v>22</c:v>
                </c:pt>
              </c:numCache>
            </c:numRef>
          </c:val>
          <c:smooth val="0"/>
          <c:extLst>
            <c:ext xmlns:c16="http://schemas.microsoft.com/office/drawing/2014/chart" uri="{C3380CC4-5D6E-409C-BE32-E72D297353CC}">
              <c16:uniqueId val="{00000002-8B51-488F-BEB8-0DF96DC99237}"/>
            </c:ext>
          </c:extLst>
        </c:ser>
        <c:ser>
          <c:idx val="3"/>
          <c:order val="3"/>
          <c:spPr>
            <a:ln w="57150" cap="rnd">
              <a:solidFill>
                <a:schemeClr val="accent4"/>
              </a:solidFill>
              <a:round/>
            </a:ln>
            <a:effectLst/>
          </c:spPr>
          <c:marker>
            <c:symbol val="circle"/>
            <c:size val="17"/>
            <c:spPr>
              <a:solidFill>
                <a:schemeClr val="accent4"/>
              </a:solidFill>
              <a:ln w="57150">
                <a:noFill/>
              </a:ln>
              <a:effectLst/>
            </c:spPr>
          </c:marker>
          <c:val>
            <c:numRef>
              <c:f>Sheet1!$E$2:$E$7</c:f>
              <c:numCache>
                <c:formatCode>General</c:formatCode>
                <c:ptCount val="6"/>
                <c:pt idx="0">
                  <c:v>4</c:v>
                </c:pt>
                <c:pt idx="1">
                  <c:v>7</c:v>
                </c:pt>
                <c:pt idx="2">
                  <c:v>16</c:v>
                </c:pt>
                <c:pt idx="3">
                  <c:v>13</c:v>
                </c:pt>
                <c:pt idx="4">
                  <c:v>17</c:v>
                </c:pt>
                <c:pt idx="5">
                  <c:v>20</c:v>
                </c:pt>
              </c:numCache>
            </c:numRef>
          </c:val>
          <c:smooth val="0"/>
          <c:extLst>
            <c:ext xmlns:c16="http://schemas.microsoft.com/office/drawing/2014/chart" uri="{C3380CC4-5D6E-409C-BE32-E72D297353CC}">
              <c16:uniqueId val="{00000003-8B51-488F-BEB8-0DF96DC99237}"/>
            </c:ext>
          </c:extLst>
        </c:ser>
        <c:ser>
          <c:idx val="4"/>
          <c:order val="4"/>
          <c:spPr>
            <a:ln w="57150" cap="rnd">
              <a:solidFill>
                <a:schemeClr val="accent5"/>
              </a:solidFill>
              <a:round/>
            </a:ln>
            <a:effectLst/>
          </c:spPr>
          <c:marker>
            <c:symbol val="circle"/>
            <c:size val="17"/>
            <c:spPr>
              <a:solidFill>
                <a:schemeClr val="accent5"/>
              </a:solidFill>
              <a:ln w="57150">
                <a:noFill/>
              </a:ln>
              <a:effectLst/>
            </c:spPr>
          </c:marker>
          <c:val>
            <c:numRef>
              <c:f>Sheet1!$F$2:$F$7</c:f>
              <c:numCache>
                <c:formatCode>General</c:formatCode>
                <c:ptCount val="6"/>
                <c:pt idx="0">
                  <c:v>3</c:v>
                </c:pt>
                <c:pt idx="1">
                  <c:v>8</c:v>
                </c:pt>
                <c:pt idx="2">
                  <c:v>17</c:v>
                </c:pt>
                <c:pt idx="3">
                  <c:v>11</c:v>
                </c:pt>
                <c:pt idx="4">
                  <c:v>18</c:v>
                </c:pt>
                <c:pt idx="5">
                  <c:v>23</c:v>
                </c:pt>
              </c:numCache>
            </c:numRef>
          </c:val>
          <c:smooth val="0"/>
          <c:extLst>
            <c:ext xmlns:c16="http://schemas.microsoft.com/office/drawing/2014/chart" uri="{C3380CC4-5D6E-409C-BE32-E72D297353CC}">
              <c16:uniqueId val="{00000004-8B51-488F-BEB8-0DF96DC99237}"/>
            </c:ext>
          </c:extLst>
        </c:ser>
        <c:ser>
          <c:idx val="5"/>
          <c:order val="5"/>
          <c:spPr>
            <a:ln w="57150" cap="rnd">
              <a:solidFill>
                <a:schemeClr val="accent6"/>
              </a:solidFill>
              <a:round/>
            </a:ln>
            <a:effectLst/>
          </c:spPr>
          <c:marker>
            <c:symbol val="circle"/>
            <c:size val="17"/>
            <c:spPr>
              <a:solidFill>
                <a:schemeClr val="accent6"/>
              </a:solidFill>
              <a:ln w="57150">
                <a:noFill/>
              </a:ln>
              <a:effectLst/>
            </c:spPr>
          </c:marker>
          <c:val>
            <c:numRef>
              <c:f>Sheet1!$G$2:$G$7</c:f>
              <c:numCache>
                <c:formatCode>General</c:formatCode>
                <c:ptCount val="6"/>
                <c:pt idx="0">
                  <c:v>2</c:v>
                </c:pt>
                <c:pt idx="1">
                  <c:v>9</c:v>
                </c:pt>
                <c:pt idx="2">
                  <c:v>18</c:v>
                </c:pt>
                <c:pt idx="3">
                  <c:v>11</c:v>
                </c:pt>
                <c:pt idx="4">
                  <c:v>18</c:v>
                </c:pt>
                <c:pt idx="5">
                  <c:v>23</c:v>
                </c:pt>
              </c:numCache>
            </c:numRef>
          </c:val>
          <c:smooth val="0"/>
          <c:extLst>
            <c:ext xmlns:c16="http://schemas.microsoft.com/office/drawing/2014/chart" uri="{C3380CC4-5D6E-409C-BE32-E72D297353CC}">
              <c16:uniqueId val="{00000005-8B51-488F-BEB8-0DF96DC99237}"/>
            </c:ext>
          </c:extLst>
        </c:ser>
        <c:dLbls>
          <c:showLegendKey val="0"/>
          <c:showVal val="0"/>
          <c:showCatName val="0"/>
          <c:showSerName val="0"/>
          <c:showPercent val="0"/>
          <c:showBubbleSize val="0"/>
        </c:dLbls>
        <c:marker val="1"/>
        <c:smooth val="0"/>
        <c:axId val="327508008"/>
        <c:axId val="327508664"/>
      </c:lineChart>
      <c:catAx>
        <c:axId val="327508008"/>
        <c:scaling>
          <c:orientation val="minMax"/>
        </c:scaling>
        <c:delete val="0"/>
        <c:axPos val="b"/>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327508664"/>
        <c:crosses val="autoZero"/>
        <c:auto val="1"/>
        <c:lblAlgn val="ctr"/>
        <c:lblOffset val="100"/>
        <c:noMultiLvlLbl val="0"/>
      </c:catAx>
      <c:valAx>
        <c:axId val="327508664"/>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32750800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Student G</c:v>
                </c:pt>
              </c:strCache>
            </c:strRef>
          </c:tx>
          <c:spPr>
            <a:ln w="28575" cap="rnd">
              <a:solidFill>
                <a:schemeClr val="accent1"/>
              </a:solidFill>
              <a:round/>
            </a:ln>
            <a:effectLst/>
          </c:spPr>
          <c:marker>
            <c:symbol val="none"/>
          </c:marker>
          <c:trendline>
            <c:spPr>
              <a:ln w="66675" cap="rnd">
                <a:solidFill>
                  <a:srgbClr val="FF0000"/>
                </a:solidFill>
                <a:prstDash val="solid"/>
              </a:ln>
              <a:effectLst/>
            </c:spPr>
            <c:trendlineType val="poly"/>
            <c:order val="2"/>
            <c:dispRSqr val="0"/>
            <c:dispEq val="0"/>
          </c:trendline>
          <c:cat>
            <c:numRef>
              <c:f>Sheet1!$A$2:$A$7</c:f>
              <c:numCache>
                <c:formatCode>General</c:formatCode>
                <c:ptCount val="6"/>
                <c:pt idx="0">
                  <c:v>2012</c:v>
                </c:pt>
                <c:pt idx="1">
                  <c:v>2013</c:v>
                </c:pt>
                <c:pt idx="2">
                  <c:v>2014</c:v>
                </c:pt>
                <c:pt idx="3">
                  <c:v>2015</c:v>
                </c:pt>
                <c:pt idx="4">
                  <c:v>2016</c:v>
                </c:pt>
                <c:pt idx="5">
                  <c:v>2017</c:v>
                </c:pt>
              </c:numCache>
            </c:numRef>
          </c:cat>
          <c:val>
            <c:numRef>
              <c:f>Sheet1!$B$2:$B$7</c:f>
              <c:numCache>
                <c:formatCode>General</c:formatCode>
                <c:ptCount val="6"/>
                <c:pt idx="0">
                  <c:v>1</c:v>
                </c:pt>
                <c:pt idx="1">
                  <c:v>8</c:v>
                </c:pt>
                <c:pt idx="2">
                  <c:v>16</c:v>
                </c:pt>
                <c:pt idx="3">
                  <c:v>19</c:v>
                </c:pt>
                <c:pt idx="4">
                  <c:v>21</c:v>
                </c:pt>
                <c:pt idx="5">
                  <c:v>22</c:v>
                </c:pt>
              </c:numCache>
            </c:numRef>
          </c:val>
          <c:smooth val="0"/>
          <c:extLst>
            <c:ext xmlns:c16="http://schemas.microsoft.com/office/drawing/2014/chart" uri="{C3380CC4-5D6E-409C-BE32-E72D297353CC}">
              <c16:uniqueId val="{00000000-5409-4E9E-AF94-32883E61042B}"/>
            </c:ext>
          </c:extLst>
        </c:ser>
        <c:dLbls>
          <c:showLegendKey val="0"/>
          <c:showVal val="0"/>
          <c:showCatName val="0"/>
          <c:showSerName val="0"/>
          <c:showPercent val="0"/>
          <c:showBubbleSize val="0"/>
        </c:dLbls>
        <c:smooth val="0"/>
        <c:axId val="337858168"/>
        <c:axId val="337851936"/>
      </c:lineChart>
      <c:catAx>
        <c:axId val="337858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7851936"/>
        <c:crosses val="autoZero"/>
        <c:auto val="1"/>
        <c:lblAlgn val="ctr"/>
        <c:lblOffset val="100"/>
        <c:noMultiLvlLbl val="0"/>
      </c:catAx>
      <c:valAx>
        <c:axId val="337851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7858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DF7EC3-4E67-46B5-8BB6-0035E1EB6FCE}" type="doc">
      <dgm:prSet loTypeId="urn:microsoft.com/office/officeart/2005/8/layout/cycle2" loCatId="cycle" qsTypeId="urn:microsoft.com/office/officeart/2005/8/quickstyle/3d3" qsCatId="3D" csTypeId="urn:microsoft.com/office/officeart/2005/8/colors/colorful1" csCatId="colorful" phldr="1"/>
      <dgm:spPr/>
      <dgm:t>
        <a:bodyPr/>
        <a:lstStyle/>
        <a:p>
          <a:endParaRPr lang="en-US"/>
        </a:p>
      </dgm:t>
    </dgm:pt>
    <dgm:pt modelId="{FCC16A93-38F1-4522-A500-2D5DEF4022BA}">
      <dgm:prSet phldrT="[Text]" custT="1"/>
      <dgm:spPr/>
      <dgm:t>
        <a:bodyPr/>
        <a:lstStyle/>
        <a:p>
          <a:r>
            <a:rPr lang="en-US" sz="6000" dirty="0" smtClean="0"/>
            <a:t>Professional</a:t>
          </a:r>
          <a:r>
            <a:rPr lang="en-US" sz="5400" dirty="0" smtClean="0"/>
            <a:t> Development</a:t>
          </a:r>
          <a:endParaRPr lang="en-US" sz="5400" dirty="0"/>
        </a:p>
      </dgm:t>
    </dgm:pt>
    <dgm:pt modelId="{7CDC6B44-D893-4842-812F-6241F5F8AF5F}" type="parTrans" cxnId="{55A43640-55AA-4F32-ADE8-D479FD86051E}">
      <dgm:prSet/>
      <dgm:spPr/>
      <dgm:t>
        <a:bodyPr/>
        <a:lstStyle/>
        <a:p>
          <a:endParaRPr lang="en-US"/>
        </a:p>
      </dgm:t>
    </dgm:pt>
    <dgm:pt modelId="{26531557-ACE9-449A-A644-782CE323BB8D}" type="sibTrans" cxnId="{55A43640-55AA-4F32-ADE8-D479FD86051E}">
      <dgm:prSet/>
      <dgm:spPr>
        <a:solidFill>
          <a:schemeClr val="bg1">
            <a:lumMod val="75000"/>
          </a:schemeClr>
        </a:solidFill>
      </dgm:spPr>
      <dgm:t>
        <a:bodyPr/>
        <a:lstStyle/>
        <a:p>
          <a:endParaRPr lang="en-US"/>
        </a:p>
      </dgm:t>
    </dgm:pt>
    <dgm:pt modelId="{FE319B35-7E5C-4A3D-A486-A3B51B910C05}" type="pres">
      <dgm:prSet presAssocID="{C1DF7EC3-4E67-46B5-8BB6-0035E1EB6FCE}" presName="cycle" presStyleCnt="0">
        <dgm:presLayoutVars>
          <dgm:dir/>
          <dgm:resizeHandles val="exact"/>
        </dgm:presLayoutVars>
      </dgm:prSet>
      <dgm:spPr/>
      <dgm:t>
        <a:bodyPr/>
        <a:lstStyle/>
        <a:p>
          <a:endParaRPr lang="en-US"/>
        </a:p>
      </dgm:t>
    </dgm:pt>
    <dgm:pt modelId="{509DB21C-D9CE-4D7D-8DF6-7BBD1F78F888}" type="pres">
      <dgm:prSet presAssocID="{FCC16A93-38F1-4522-A500-2D5DEF4022BA}" presName="node" presStyleLbl="node1" presStyleIdx="0" presStyleCnt="1" custScaleX="204692" custScaleY="170146" custRadScaleRad="103453" custRadScaleInc="-10">
        <dgm:presLayoutVars>
          <dgm:bulletEnabled val="1"/>
        </dgm:presLayoutVars>
      </dgm:prSet>
      <dgm:spPr/>
      <dgm:t>
        <a:bodyPr/>
        <a:lstStyle/>
        <a:p>
          <a:endParaRPr lang="en-US"/>
        </a:p>
      </dgm:t>
    </dgm:pt>
  </dgm:ptLst>
  <dgm:cxnLst>
    <dgm:cxn modelId="{55A43640-55AA-4F32-ADE8-D479FD86051E}" srcId="{C1DF7EC3-4E67-46B5-8BB6-0035E1EB6FCE}" destId="{FCC16A93-38F1-4522-A500-2D5DEF4022BA}" srcOrd="0" destOrd="0" parTransId="{7CDC6B44-D893-4842-812F-6241F5F8AF5F}" sibTransId="{26531557-ACE9-449A-A644-782CE323BB8D}"/>
    <dgm:cxn modelId="{8C06B451-603B-48C4-B8F9-DA7F6FE74100}" type="presOf" srcId="{C1DF7EC3-4E67-46B5-8BB6-0035E1EB6FCE}" destId="{FE319B35-7E5C-4A3D-A486-A3B51B910C05}" srcOrd="0" destOrd="0" presId="urn:microsoft.com/office/officeart/2005/8/layout/cycle2"/>
    <dgm:cxn modelId="{83E1D717-5E51-4938-BC71-8324BA7963B9}" type="presOf" srcId="{FCC16A93-38F1-4522-A500-2D5DEF4022BA}" destId="{509DB21C-D9CE-4D7D-8DF6-7BBD1F78F888}" srcOrd="0" destOrd="0" presId="urn:microsoft.com/office/officeart/2005/8/layout/cycle2"/>
    <dgm:cxn modelId="{E27B7ACF-D1A0-41B7-ACB7-8E5400A55657}" type="presParOf" srcId="{FE319B35-7E5C-4A3D-A486-A3B51B910C05}" destId="{509DB21C-D9CE-4D7D-8DF6-7BBD1F78F88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DF7EC3-4E67-46B5-8BB6-0035E1EB6FCE}" type="doc">
      <dgm:prSet loTypeId="urn:microsoft.com/office/officeart/2005/8/layout/cycle2" loCatId="cycle" qsTypeId="urn:microsoft.com/office/officeart/2005/8/quickstyle/3d3" qsCatId="3D" csTypeId="urn:microsoft.com/office/officeart/2005/8/colors/colorful1" csCatId="colorful" phldr="1"/>
      <dgm:spPr/>
      <dgm:t>
        <a:bodyPr/>
        <a:lstStyle/>
        <a:p>
          <a:endParaRPr lang="en-US"/>
        </a:p>
      </dgm:t>
    </dgm:pt>
    <dgm:pt modelId="{FCC16A93-38F1-4522-A500-2D5DEF4022BA}">
      <dgm:prSet phldrT="[Text]" custT="1"/>
      <dgm:spPr/>
      <dgm:t>
        <a:bodyPr/>
        <a:lstStyle/>
        <a:p>
          <a:r>
            <a:rPr lang="en-US" sz="2800" dirty="0" smtClean="0"/>
            <a:t>Professional</a:t>
          </a:r>
          <a:r>
            <a:rPr lang="en-US" sz="2400" dirty="0" smtClean="0"/>
            <a:t> Development</a:t>
          </a:r>
          <a:endParaRPr lang="en-US" sz="2400" dirty="0"/>
        </a:p>
      </dgm:t>
    </dgm:pt>
    <dgm:pt modelId="{7CDC6B44-D893-4842-812F-6241F5F8AF5F}" type="parTrans" cxnId="{55A43640-55AA-4F32-ADE8-D479FD86051E}">
      <dgm:prSet/>
      <dgm:spPr/>
      <dgm:t>
        <a:bodyPr/>
        <a:lstStyle/>
        <a:p>
          <a:endParaRPr lang="en-US"/>
        </a:p>
      </dgm:t>
    </dgm:pt>
    <dgm:pt modelId="{26531557-ACE9-449A-A644-782CE323BB8D}" type="sibTrans" cxnId="{55A43640-55AA-4F32-ADE8-D479FD86051E}">
      <dgm:prSet/>
      <dgm:spPr>
        <a:solidFill>
          <a:schemeClr val="bg1">
            <a:lumMod val="75000"/>
          </a:schemeClr>
        </a:solidFill>
      </dgm:spPr>
      <dgm:t>
        <a:bodyPr/>
        <a:lstStyle/>
        <a:p>
          <a:endParaRPr lang="en-US"/>
        </a:p>
      </dgm:t>
    </dgm:pt>
    <dgm:pt modelId="{F4026C7E-8829-4037-A5D6-9F02DE34DC69}">
      <dgm:prSet phldrT="[Text]" custT="1"/>
      <dgm:spPr>
        <a:solidFill>
          <a:srgbClr val="7030A0"/>
        </a:solidFill>
      </dgm:spPr>
      <dgm:t>
        <a:bodyPr/>
        <a:lstStyle/>
        <a:p>
          <a:r>
            <a:rPr lang="en-US" sz="8000" dirty="0" smtClean="0"/>
            <a:t>Start Small</a:t>
          </a:r>
          <a:endParaRPr lang="en-US" sz="8000" dirty="0"/>
        </a:p>
      </dgm:t>
    </dgm:pt>
    <dgm:pt modelId="{DC502E6D-8EAE-4063-ACAE-9E53A82D5056}" type="parTrans" cxnId="{7643D9B9-D2DE-4F82-8894-CC3FE095D428}">
      <dgm:prSet/>
      <dgm:spPr/>
      <dgm:t>
        <a:bodyPr/>
        <a:lstStyle/>
        <a:p>
          <a:endParaRPr lang="en-US"/>
        </a:p>
      </dgm:t>
    </dgm:pt>
    <dgm:pt modelId="{B3D4D9D3-0B58-4366-A438-9E802428B2F7}" type="sibTrans" cxnId="{7643D9B9-D2DE-4F82-8894-CC3FE095D428}">
      <dgm:prSet custT="1"/>
      <dgm:spPr/>
      <dgm:t>
        <a:bodyPr/>
        <a:lstStyle/>
        <a:p>
          <a:endParaRPr lang="en-US" sz="5400"/>
        </a:p>
      </dgm:t>
    </dgm:pt>
    <dgm:pt modelId="{FE319B35-7E5C-4A3D-A486-A3B51B910C05}" type="pres">
      <dgm:prSet presAssocID="{C1DF7EC3-4E67-46B5-8BB6-0035E1EB6FCE}" presName="cycle" presStyleCnt="0">
        <dgm:presLayoutVars>
          <dgm:dir/>
          <dgm:resizeHandles val="exact"/>
        </dgm:presLayoutVars>
      </dgm:prSet>
      <dgm:spPr/>
      <dgm:t>
        <a:bodyPr/>
        <a:lstStyle/>
        <a:p>
          <a:endParaRPr lang="en-US"/>
        </a:p>
      </dgm:t>
    </dgm:pt>
    <dgm:pt modelId="{509DB21C-D9CE-4D7D-8DF6-7BBD1F78F888}" type="pres">
      <dgm:prSet presAssocID="{FCC16A93-38F1-4522-A500-2D5DEF4022BA}" presName="node" presStyleLbl="node1" presStyleIdx="0" presStyleCnt="2" custScaleX="73876" custScaleY="71989" custRadScaleRad="101629" custRadScaleInc="25331">
        <dgm:presLayoutVars>
          <dgm:bulletEnabled val="1"/>
        </dgm:presLayoutVars>
      </dgm:prSet>
      <dgm:spPr/>
      <dgm:t>
        <a:bodyPr/>
        <a:lstStyle/>
        <a:p>
          <a:endParaRPr lang="en-US"/>
        </a:p>
      </dgm:t>
    </dgm:pt>
    <dgm:pt modelId="{7033193C-1C69-4BAE-8569-76324A5C4BBC}" type="pres">
      <dgm:prSet presAssocID="{26531557-ACE9-449A-A644-782CE323BB8D}" presName="sibTrans" presStyleLbl="sibTrans2D1" presStyleIdx="0" presStyleCnt="2" custAng="857964" custScaleX="76231" custScaleY="47666" custLinFactY="578" custLinFactNeighborX="-16112" custLinFactNeighborY="100000"/>
      <dgm:spPr/>
      <dgm:t>
        <a:bodyPr/>
        <a:lstStyle/>
        <a:p>
          <a:endParaRPr lang="en-US"/>
        </a:p>
      </dgm:t>
    </dgm:pt>
    <dgm:pt modelId="{6BDA3BBD-F696-4313-AB25-7C2241FD73F6}" type="pres">
      <dgm:prSet presAssocID="{26531557-ACE9-449A-A644-782CE323BB8D}" presName="connectorText" presStyleLbl="sibTrans2D1" presStyleIdx="0" presStyleCnt="2"/>
      <dgm:spPr/>
      <dgm:t>
        <a:bodyPr/>
        <a:lstStyle/>
        <a:p>
          <a:endParaRPr lang="en-US"/>
        </a:p>
      </dgm:t>
    </dgm:pt>
    <dgm:pt modelId="{F1C07DDE-7652-4951-8545-1287CA0D2D40}" type="pres">
      <dgm:prSet presAssocID="{F4026C7E-8829-4037-A5D6-9F02DE34DC69}" presName="node" presStyleLbl="node1" presStyleIdx="1" presStyleCnt="2" custScaleX="177368" custScaleY="159257" custRadScaleRad="91066" custRadScaleInc="42">
        <dgm:presLayoutVars>
          <dgm:bulletEnabled val="1"/>
        </dgm:presLayoutVars>
      </dgm:prSet>
      <dgm:spPr/>
      <dgm:t>
        <a:bodyPr/>
        <a:lstStyle/>
        <a:p>
          <a:endParaRPr lang="en-US"/>
        </a:p>
      </dgm:t>
    </dgm:pt>
    <dgm:pt modelId="{32043CB9-A4C7-4D66-8387-257DB7ABF7CF}" type="pres">
      <dgm:prSet presAssocID="{B3D4D9D3-0B58-4366-A438-9E802428B2F7}" presName="sibTrans" presStyleLbl="sibTrans2D1" presStyleIdx="1" presStyleCnt="2" custFlipVert="0" custFlipHor="1" custScaleX="1274" custScaleY="9908"/>
      <dgm:spPr>
        <a:prstGeom prst="mathMinus">
          <a:avLst/>
        </a:prstGeom>
      </dgm:spPr>
      <dgm:t>
        <a:bodyPr/>
        <a:lstStyle/>
        <a:p>
          <a:endParaRPr lang="en-US"/>
        </a:p>
      </dgm:t>
    </dgm:pt>
    <dgm:pt modelId="{6419A598-61BB-453B-8C0D-59588712D5B6}" type="pres">
      <dgm:prSet presAssocID="{B3D4D9D3-0B58-4366-A438-9E802428B2F7}" presName="connectorText" presStyleLbl="sibTrans2D1" presStyleIdx="1" presStyleCnt="2"/>
      <dgm:spPr/>
      <dgm:t>
        <a:bodyPr/>
        <a:lstStyle/>
        <a:p>
          <a:endParaRPr lang="en-US"/>
        </a:p>
      </dgm:t>
    </dgm:pt>
  </dgm:ptLst>
  <dgm:cxnLst>
    <dgm:cxn modelId="{B21CD033-9C8F-482A-AF71-75A5A1267AEC}" type="presOf" srcId="{F4026C7E-8829-4037-A5D6-9F02DE34DC69}" destId="{F1C07DDE-7652-4951-8545-1287CA0D2D40}" srcOrd="0" destOrd="0" presId="urn:microsoft.com/office/officeart/2005/8/layout/cycle2"/>
    <dgm:cxn modelId="{8C06B451-603B-48C4-B8F9-DA7F6FE74100}" type="presOf" srcId="{C1DF7EC3-4E67-46B5-8BB6-0035E1EB6FCE}" destId="{FE319B35-7E5C-4A3D-A486-A3B51B910C05}" srcOrd="0" destOrd="0" presId="urn:microsoft.com/office/officeart/2005/8/layout/cycle2"/>
    <dgm:cxn modelId="{83E1D717-5E51-4938-BC71-8324BA7963B9}" type="presOf" srcId="{FCC16A93-38F1-4522-A500-2D5DEF4022BA}" destId="{509DB21C-D9CE-4D7D-8DF6-7BBD1F78F888}" srcOrd="0" destOrd="0" presId="urn:microsoft.com/office/officeart/2005/8/layout/cycle2"/>
    <dgm:cxn modelId="{3238D2AB-F68E-4207-B783-1710F0F7808B}" type="presOf" srcId="{26531557-ACE9-449A-A644-782CE323BB8D}" destId="{7033193C-1C69-4BAE-8569-76324A5C4BBC}" srcOrd="0" destOrd="0" presId="urn:microsoft.com/office/officeart/2005/8/layout/cycle2"/>
    <dgm:cxn modelId="{9B29B6F7-75B6-42A7-BE82-3D95B4059575}" type="presOf" srcId="{B3D4D9D3-0B58-4366-A438-9E802428B2F7}" destId="{6419A598-61BB-453B-8C0D-59588712D5B6}" srcOrd="1" destOrd="0" presId="urn:microsoft.com/office/officeart/2005/8/layout/cycle2"/>
    <dgm:cxn modelId="{55A43640-55AA-4F32-ADE8-D479FD86051E}" srcId="{C1DF7EC3-4E67-46B5-8BB6-0035E1EB6FCE}" destId="{FCC16A93-38F1-4522-A500-2D5DEF4022BA}" srcOrd="0" destOrd="0" parTransId="{7CDC6B44-D893-4842-812F-6241F5F8AF5F}" sibTransId="{26531557-ACE9-449A-A644-782CE323BB8D}"/>
    <dgm:cxn modelId="{7643D9B9-D2DE-4F82-8894-CC3FE095D428}" srcId="{C1DF7EC3-4E67-46B5-8BB6-0035E1EB6FCE}" destId="{F4026C7E-8829-4037-A5D6-9F02DE34DC69}" srcOrd="1" destOrd="0" parTransId="{DC502E6D-8EAE-4063-ACAE-9E53A82D5056}" sibTransId="{B3D4D9D3-0B58-4366-A438-9E802428B2F7}"/>
    <dgm:cxn modelId="{C6BB537C-6F07-414F-941A-562C74D42C52}" type="presOf" srcId="{26531557-ACE9-449A-A644-782CE323BB8D}" destId="{6BDA3BBD-F696-4313-AB25-7C2241FD73F6}" srcOrd="1" destOrd="0" presId="urn:microsoft.com/office/officeart/2005/8/layout/cycle2"/>
    <dgm:cxn modelId="{7D6A4D9D-8AA9-4619-AE5A-7DA6773D4A79}" type="presOf" srcId="{B3D4D9D3-0B58-4366-A438-9E802428B2F7}" destId="{32043CB9-A4C7-4D66-8387-257DB7ABF7CF}" srcOrd="0" destOrd="0" presId="urn:microsoft.com/office/officeart/2005/8/layout/cycle2"/>
    <dgm:cxn modelId="{E27B7ACF-D1A0-41B7-ACB7-8E5400A55657}" type="presParOf" srcId="{FE319B35-7E5C-4A3D-A486-A3B51B910C05}" destId="{509DB21C-D9CE-4D7D-8DF6-7BBD1F78F888}" srcOrd="0" destOrd="0" presId="urn:microsoft.com/office/officeart/2005/8/layout/cycle2"/>
    <dgm:cxn modelId="{85CAABA4-C6D4-4F5F-B203-F862F579083E}" type="presParOf" srcId="{FE319B35-7E5C-4A3D-A486-A3B51B910C05}" destId="{7033193C-1C69-4BAE-8569-76324A5C4BBC}" srcOrd="1" destOrd="0" presId="urn:microsoft.com/office/officeart/2005/8/layout/cycle2"/>
    <dgm:cxn modelId="{E1F6EB7F-E307-4CCD-A8C1-AA610B1CF2D7}" type="presParOf" srcId="{7033193C-1C69-4BAE-8569-76324A5C4BBC}" destId="{6BDA3BBD-F696-4313-AB25-7C2241FD73F6}" srcOrd="0" destOrd="0" presId="urn:microsoft.com/office/officeart/2005/8/layout/cycle2"/>
    <dgm:cxn modelId="{894C2A06-0E74-4277-A54D-EC47A8D99FA9}" type="presParOf" srcId="{FE319B35-7E5C-4A3D-A486-A3B51B910C05}" destId="{F1C07DDE-7652-4951-8545-1287CA0D2D40}" srcOrd="2" destOrd="0" presId="urn:microsoft.com/office/officeart/2005/8/layout/cycle2"/>
    <dgm:cxn modelId="{487FD3DE-9627-4C58-B037-3C48FD5088EE}" type="presParOf" srcId="{FE319B35-7E5C-4A3D-A486-A3B51B910C05}" destId="{32043CB9-A4C7-4D66-8387-257DB7ABF7CF}" srcOrd="3" destOrd="0" presId="urn:microsoft.com/office/officeart/2005/8/layout/cycle2"/>
    <dgm:cxn modelId="{B60B86DA-9B59-450E-B77E-06FEFD64682B}" type="presParOf" srcId="{32043CB9-A4C7-4D66-8387-257DB7ABF7CF}" destId="{6419A598-61BB-453B-8C0D-59588712D5B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DF7EC3-4E67-46B5-8BB6-0035E1EB6FCE}" type="doc">
      <dgm:prSet loTypeId="urn:microsoft.com/office/officeart/2005/8/layout/cycle2" loCatId="cycle" qsTypeId="urn:microsoft.com/office/officeart/2005/8/quickstyle/3d3" qsCatId="3D" csTypeId="urn:microsoft.com/office/officeart/2005/8/colors/colorful1" csCatId="colorful" phldr="1"/>
      <dgm:spPr/>
      <dgm:t>
        <a:bodyPr/>
        <a:lstStyle/>
        <a:p>
          <a:endParaRPr lang="en-US"/>
        </a:p>
      </dgm:t>
    </dgm:pt>
    <dgm:pt modelId="{FCC16A93-38F1-4522-A500-2D5DEF4022BA}">
      <dgm:prSet phldrT="[Text]" custT="1"/>
      <dgm:spPr/>
      <dgm:t>
        <a:bodyPr/>
        <a:lstStyle/>
        <a:p>
          <a:r>
            <a:rPr lang="en-US" sz="2800" dirty="0" smtClean="0"/>
            <a:t>Professional</a:t>
          </a:r>
          <a:r>
            <a:rPr lang="en-US" sz="2400" dirty="0" smtClean="0"/>
            <a:t> Development</a:t>
          </a:r>
          <a:endParaRPr lang="en-US" sz="2400" dirty="0"/>
        </a:p>
      </dgm:t>
    </dgm:pt>
    <dgm:pt modelId="{7CDC6B44-D893-4842-812F-6241F5F8AF5F}" type="parTrans" cxnId="{55A43640-55AA-4F32-ADE8-D479FD86051E}">
      <dgm:prSet/>
      <dgm:spPr/>
      <dgm:t>
        <a:bodyPr/>
        <a:lstStyle/>
        <a:p>
          <a:endParaRPr lang="en-US"/>
        </a:p>
      </dgm:t>
    </dgm:pt>
    <dgm:pt modelId="{26531557-ACE9-449A-A644-782CE323BB8D}" type="sibTrans" cxnId="{55A43640-55AA-4F32-ADE8-D479FD86051E}">
      <dgm:prSet/>
      <dgm:spPr>
        <a:solidFill>
          <a:schemeClr val="bg1">
            <a:lumMod val="75000"/>
          </a:schemeClr>
        </a:solidFill>
      </dgm:spPr>
      <dgm:t>
        <a:bodyPr/>
        <a:lstStyle/>
        <a:p>
          <a:endParaRPr lang="en-US"/>
        </a:p>
      </dgm:t>
    </dgm:pt>
    <dgm:pt modelId="{F4026C7E-8829-4037-A5D6-9F02DE34DC69}">
      <dgm:prSet phldrT="[Text]" custT="1"/>
      <dgm:spPr>
        <a:solidFill>
          <a:srgbClr val="7030A0"/>
        </a:solidFill>
      </dgm:spPr>
      <dgm:t>
        <a:bodyPr/>
        <a:lstStyle/>
        <a:p>
          <a:r>
            <a:rPr lang="en-US" sz="2800" dirty="0" smtClean="0"/>
            <a:t>Start Small</a:t>
          </a:r>
          <a:endParaRPr lang="en-US" sz="2800" dirty="0"/>
        </a:p>
      </dgm:t>
    </dgm:pt>
    <dgm:pt modelId="{DC502E6D-8EAE-4063-ACAE-9E53A82D5056}" type="parTrans" cxnId="{7643D9B9-D2DE-4F82-8894-CC3FE095D428}">
      <dgm:prSet/>
      <dgm:spPr/>
      <dgm:t>
        <a:bodyPr/>
        <a:lstStyle/>
        <a:p>
          <a:endParaRPr lang="en-US"/>
        </a:p>
      </dgm:t>
    </dgm:pt>
    <dgm:pt modelId="{B3D4D9D3-0B58-4366-A438-9E802428B2F7}" type="sibTrans" cxnId="{7643D9B9-D2DE-4F82-8894-CC3FE095D428}">
      <dgm:prSet/>
      <dgm:spPr/>
      <dgm:t>
        <a:bodyPr/>
        <a:lstStyle/>
        <a:p>
          <a:endParaRPr lang="en-US"/>
        </a:p>
      </dgm:t>
    </dgm:pt>
    <dgm:pt modelId="{223088CA-35C2-4FC5-BB40-38685F4E3D5C}">
      <dgm:prSet phldrT="[Text]" custT="1"/>
      <dgm:spPr/>
      <dgm:t>
        <a:bodyPr/>
        <a:lstStyle/>
        <a:p>
          <a:r>
            <a:rPr lang="en-US" sz="4400" dirty="0" smtClean="0"/>
            <a:t>Teach &amp; Assess</a:t>
          </a:r>
          <a:endParaRPr lang="en-US" sz="4400" dirty="0"/>
        </a:p>
      </dgm:t>
    </dgm:pt>
    <dgm:pt modelId="{63AB5E1E-ADC5-49EC-9B01-FC5031399967}" type="parTrans" cxnId="{ADE941BC-9B5B-4CF7-8929-6D39C6E9A1C4}">
      <dgm:prSet/>
      <dgm:spPr/>
      <dgm:t>
        <a:bodyPr/>
        <a:lstStyle/>
        <a:p>
          <a:endParaRPr lang="en-US"/>
        </a:p>
      </dgm:t>
    </dgm:pt>
    <dgm:pt modelId="{70B8BF63-15DE-45C4-912D-B7AB60E51328}" type="sibTrans" cxnId="{ADE941BC-9B5B-4CF7-8929-6D39C6E9A1C4}">
      <dgm:prSet/>
      <dgm:spPr>
        <a:solidFill>
          <a:schemeClr val="bg1">
            <a:lumMod val="75000"/>
          </a:schemeClr>
        </a:solidFill>
      </dgm:spPr>
      <dgm:t>
        <a:bodyPr/>
        <a:lstStyle/>
        <a:p>
          <a:endParaRPr lang="en-US"/>
        </a:p>
      </dgm:t>
    </dgm:pt>
    <dgm:pt modelId="{FE319B35-7E5C-4A3D-A486-A3B51B910C05}" type="pres">
      <dgm:prSet presAssocID="{C1DF7EC3-4E67-46B5-8BB6-0035E1EB6FCE}" presName="cycle" presStyleCnt="0">
        <dgm:presLayoutVars>
          <dgm:dir/>
          <dgm:resizeHandles val="exact"/>
        </dgm:presLayoutVars>
      </dgm:prSet>
      <dgm:spPr/>
      <dgm:t>
        <a:bodyPr/>
        <a:lstStyle/>
        <a:p>
          <a:endParaRPr lang="en-US"/>
        </a:p>
      </dgm:t>
    </dgm:pt>
    <dgm:pt modelId="{509DB21C-D9CE-4D7D-8DF6-7BBD1F78F888}" type="pres">
      <dgm:prSet presAssocID="{FCC16A93-38F1-4522-A500-2D5DEF4022BA}" presName="node" presStyleLbl="node1" presStyleIdx="0" presStyleCnt="3" custScaleX="110155" custScaleY="85516" custRadScaleRad="89521" custRadScaleInc="-550">
        <dgm:presLayoutVars>
          <dgm:bulletEnabled val="1"/>
        </dgm:presLayoutVars>
      </dgm:prSet>
      <dgm:spPr/>
      <dgm:t>
        <a:bodyPr/>
        <a:lstStyle/>
        <a:p>
          <a:endParaRPr lang="en-US"/>
        </a:p>
      </dgm:t>
    </dgm:pt>
    <dgm:pt modelId="{7033193C-1C69-4BAE-8569-76324A5C4BBC}" type="pres">
      <dgm:prSet presAssocID="{26531557-ACE9-449A-A644-782CE323BB8D}" presName="sibTrans" presStyleLbl="sibTrans2D1" presStyleIdx="0" presStyleCnt="3"/>
      <dgm:spPr/>
      <dgm:t>
        <a:bodyPr/>
        <a:lstStyle/>
        <a:p>
          <a:endParaRPr lang="en-US"/>
        </a:p>
      </dgm:t>
    </dgm:pt>
    <dgm:pt modelId="{6BDA3BBD-F696-4313-AB25-7C2241FD73F6}" type="pres">
      <dgm:prSet presAssocID="{26531557-ACE9-449A-A644-782CE323BB8D}" presName="connectorText" presStyleLbl="sibTrans2D1" presStyleIdx="0" presStyleCnt="3"/>
      <dgm:spPr/>
      <dgm:t>
        <a:bodyPr/>
        <a:lstStyle/>
        <a:p>
          <a:endParaRPr lang="en-US"/>
        </a:p>
      </dgm:t>
    </dgm:pt>
    <dgm:pt modelId="{F1C07DDE-7652-4951-8545-1287CA0D2D40}" type="pres">
      <dgm:prSet presAssocID="{F4026C7E-8829-4037-A5D6-9F02DE34DC69}" presName="node" presStyleLbl="node1" presStyleIdx="1" presStyleCnt="3" custScaleX="103345" custScaleY="86787" custRadScaleRad="203804" custRadScaleInc="-93854">
        <dgm:presLayoutVars>
          <dgm:bulletEnabled val="1"/>
        </dgm:presLayoutVars>
      </dgm:prSet>
      <dgm:spPr/>
      <dgm:t>
        <a:bodyPr/>
        <a:lstStyle/>
        <a:p>
          <a:endParaRPr lang="en-US"/>
        </a:p>
      </dgm:t>
    </dgm:pt>
    <dgm:pt modelId="{32043CB9-A4C7-4D66-8387-257DB7ABF7CF}" type="pres">
      <dgm:prSet presAssocID="{B3D4D9D3-0B58-4366-A438-9E802428B2F7}" presName="sibTrans" presStyleLbl="sibTrans2D1" presStyleIdx="1" presStyleCnt="3"/>
      <dgm:spPr/>
      <dgm:t>
        <a:bodyPr/>
        <a:lstStyle/>
        <a:p>
          <a:endParaRPr lang="en-US"/>
        </a:p>
      </dgm:t>
    </dgm:pt>
    <dgm:pt modelId="{6419A598-61BB-453B-8C0D-59588712D5B6}" type="pres">
      <dgm:prSet presAssocID="{B3D4D9D3-0B58-4366-A438-9E802428B2F7}" presName="connectorText" presStyleLbl="sibTrans2D1" presStyleIdx="1" presStyleCnt="3"/>
      <dgm:spPr/>
      <dgm:t>
        <a:bodyPr/>
        <a:lstStyle/>
        <a:p>
          <a:endParaRPr lang="en-US"/>
        </a:p>
      </dgm:t>
    </dgm:pt>
    <dgm:pt modelId="{144E1186-E11C-476C-A0D8-76FF1E5EE056}" type="pres">
      <dgm:prSet presAssocID="{223088CA-35C2-4FC5-BB40-38685F4E3D5C}" presName="node" presStyleLbl="node1" presStyleIdx="2" presStyleCnt="3" custScaleX="182642" custScaleY="149555" custRadScaleRad="184379" custRadScaleInc="31462">
        <dgm:presLayoutVars>
          <dgm:bulletEnabled val="1"/>
        </dgm:presLayoutVars>
      </dgm:prSet>
      <dgm:spPr/>
      <dgm:t>
        <a:bodyPr/>
        <a:lstStyle/>
        <a:p>
          <a:endParaRPr lang="en-US"/>
        </a:p>
      </dgm:t>
    </dgm:pt>
    <dgm:pt modelId="{EC9B27BB-EBCA-4870-ADA5-9DCC9238FD65}" type="pres">
      <dgm:prSet presAssocID="{70B8BF63-15DE-45C4-912D-B7AB60E51328}" presName="sibTrans" presStyleLbl="sibTrans2D1" presStyleIdx="2" presStyleCnt="3" custFlipVert="0" custFlipHor="0" custScaleX="10256" custScaleY="15729"/>
      <dgm:spPr/>
      <dgm:t>
        <a:bodyPr/>
        <a:lstStyle/>
        <a:p>
          <a:endParaRPr lang="en-US"/>
        </a:p>
      </dgm:t>
    </dgm:pt>
    <dgm:pt modelId="{8BA616EB-0C56-43AF-A9F4-34D695B0814A}" type="pres">
      <dgm:prSet presAssocID="{70B8BF63-15DE-45C4-912D-B7AB60E51328}" presName="connectorText" presStyleLbl="sibTrans2D1" presStyleIdx="2" presStyleCnt="3"/>
      <dgm:spPr/>
      <dgm:t>
        <a:bodyPr/>
        <a:lstStyle/>
        <a:p>
          <a:endParaRPr lang="en-US"/>
        </a:p>
      </dgm:t>
    </dgm:pt>
  </dgm:ptLst>
  <dgm:cxnLst>
    <dgm:cxn modelId="{B21CD033-9C8F-482A-AF71-75A5A1267AEC}" type="presOf" srcId="{F4026C7E-8829-4037-A5D6-9F02DE34DC69}" destId="{F1C07DDE-7652-4951-8545-1287CA0D2D40}" srcOrd="0" destOrd="0" presId="urn:microsoft.com/office/officeart/2005/8/layout/cycle2"/>
    <dgm:cxn modelId="{EDF17302-3CC4-49C1-80A7-BF68418AB4CC}" type="presOf" srcId="{223088CA-35C2-4FC5-BB40-38685F4E3D5C}" destId="{144E1186-E11C-476C-A0D8-76FF1E5EE056}" srcOrd="0" destOrd="0" presId="urn:microsoft.com/office/officeart/2005/8/layout/cycle2"/>
    <dgm:cxn modelId="{8C06B451-603B-48C4-B8F9-DA7F6FE74100}" type="presOf" srcId="{C1DF7EC3-4E67-46B5-8BB6-0035E1EB6FCE}" destId="{FE319B35-7E5C-4A3D-A486-A3B51B910C05}" srcOrd="0" destOrd="0" presId="urn:microsoft.com/office/officeart/2005/8/layout/cycle2"/>
    <dgm:cxn modelId="{83E1D717-5E51-4938-BC71-8324BA7963B9}" type="presOf" srcId="{FCC16A93-38F1-4522-A500-2D5DEF4022BA}" destId="{509DB21C-D9CE-4D7D-8DF6-7BBD1F78F888}" srcOrd="0" destOrd="0" presId="urn:microsoft.com/office/officeart/2005/8/layout/cycle2"/>
    <dgm:cxn modelId="{3238D2AB-F68E-4207-B783-1710F0F7808B}" type="presOf" srcId="{26531557-ACE9-449A-A644-782CE323BB8D}" destId="{7033193C-1C69-4BAE-8569-76324A5C4BBC}" srcOrd="0" destOrd="0" presId="urn:microsoft.com/office/officeart/2005/8/layout/cycle2"/>
    <dgm:cxn modelId="{9B29B6F7-75B6-42A7-BE82-3D95B4059575}" type="presOf" srcId="{B3D4D9D3-0B58-4366-A438-9E802428B2F7}" destId="{6419A598-61BB-453B-8C0D-59588712D5B6}" srcOrd="1" destOrd="0" presId="urn:microsoft.com/office/officeart/2005/8/layout/cycle2"/>
    <dgm:cxn modelId="{7C9A0566-77CE-4610-B626-521AFC9A95E9}" type="presOf" srcId="{70B8BF63-15DE-45C4-912D-B7AB60E51328}" destId="{EC9B27BB-EBCA-4870-ADA5-9DCC9238FD65}" srcOrd="0" destOrd="0" presId="urn:microsoft.com/office/officeart/2005/8/layout/cycle2"/>
    <dgm:cxn modelId="{55A43640-55AA-4F32-ADE8-D479FD86051E}" srcId="{C1DF7EC3-4E67-46B5-8BB6-0035E1EB6FCE}" destId="{FCC16A93-38F1-4522-A500-2D5DEF4022BA}" srcOrd="0" destOrd="0" parTransId="{7CDC6B44-D893-4842-812F-6241F5F8AF5F}" sibTransId="{26531557-ACE9-449A-A644-782CE323BB8D}"/>
    <dgm:cxn modelId="{7643D9B9-D2DE-4F82-8894-CC3FE095D428}" srcId="{C1DF7EC3-4E67-46B5-8BB6-0035E1EB6FCE}" destId="{F4026C7E-8829-4037-A5D6-9F02DE34DC69}" srcOrd="1" destOrd="0" parTransId="{DC502E6D-8EAE-4063-ACAE-9E53A82D5056}" sibTransId="{B3D4D9D3-0B58-4366-A438-9E802428B2F7}"/>
    <dgm:cxn modelId="{C6BB537C-6F07-414F-941A-562C74D42C52}" type="presOf" srcId="{26531557-ACE9-449A-A644-782CE323BB8D}" destId="{6BDA3BBD-F696-4313-AB25-7C2241FD73F6}" srcOrd="1" destOrd="0" presId="urn:microsoft.com/office/officeart/2005/8/layout/cycle2"/>
    <dgm:cxn modelId="{7D6A4D9D-8AA9-4619-AE5A-7DA6773D4A79}" type="presOf" srcId="{B3D4D9D3-0B58-4366-A438-9E802428B2F7}" destId="{32043CB9-A4C7-4D66-8387-257DB7ABF7CF}" srcOrd="0" destOrd="0" presId="urn:microsoft.com/office/officeart/2005/8/layout/cycle2"/>
    <dgm:cxn modelId="{61ECD7F9-9606-45FB-90ED-46123D47F181}" type="presOf" srcId="{70B8BF63-15DE-45C4-912D-B7AB60E51328}" destId="{8BA616EB-0C56-43AF-A9F4-34D695B0814A}" srcOrd="1" destOrd="0" presId="urn:microsoft.com/office/officeart/2005/8/layout/cycle2"/>
    <dgm:cxn modelId="{ADE941BC-9B5B-4CF7-8929-6D39C6E9A1C4}" srcId="{C1DF7EC3-4E67-46B5-8BB6-0035E1EB6FCE}" destId="{223088CA-35C2-4FC5-BB40-38685F4E3D5C}" srcOrd="2" destOrd="0" parTransId="{63AB5E1E-ADC5-49EC-9B01-FC5031399967}" sibTransId="{70B8BF63-15DE-45C4-912D-B7AB60E51328}"/>
    <dgm:cxn modelId="{E27B7ACF-D1A0-41B7-ACB7-8E5400A55657}" type="presParOf" srcId="{FE319B35-7E5C-4A3D-A486-A3B51B910C05}" destId="{509DB21C-D9CE-4D7D-8DF6-7BBD1F78F888}" srcOrd="0" destOrd="0" presId="urn:microsoft.com/office/officeart/2005/8/layout/cycle2"/>
    <dgm:cxn modelId="{85CAABA4-C6D4-4F5F-B203-F862F579083E}" type="presParOf" srcId="{FE319B35-7E5C-4A3D-A486-A3B51B910C05}" destId="{7033193C-1C69-4BAE-8569-76324A5C4BBC}" srcOrd="1" destOrd="0" presId="urn:microsoft.com/office/officeart/2005/8/layout/cycle2"/>
    <dgm:cxn modelId="{E1F6EB7F-E307-4CCD-A8C1-AA610B1CF2D7}" type="presParOf" srcId="{7033193C-1C69-4BAE-8569-76324A5C4BBC}" destId="{6BDA3BBD-F696-4313-AB25-7C2241FD73F6}" srcOrd="0" destOrd="0" presId="urn:microsoft.com/office/officeart/2005/8/layout/cycle2"/>
    <dgm:cxn modelId="{894C2A06-0E74-4277-A54D-EC47A8D99FA9}" type="presParOf" srcId="{FE319B35-7E5C-4A3D-A486-A3B51B910C05}" destId="{F1C07DDE-7652-4951-8545-1287CA0D2D40}" srcOrd="2" destOrd="0" presId="urn:microsoft.com/office/officeart/2005/8/layout/cycle2"/>
    <dgm:cxn modelId="{487FD3DE-9627-4C58-B037-3C48FD5088EE}" type="presParOf" srcId="{FE319B35-7E5C-4A3D-A486-A3B51B910C05}" destId="{32043CB9-A4C7-4D66-8387-257DB7ABF7CF}" srcOrd="3" destOrd="0" presId="urn:microsoft.com/office/officeart/2005/8/layout/cycle2"/>
    <dgm:cxn modelId="{B60B86DA-9B59-450E-B77E-06FEFD64682B}" type="presParOf" srcId="{32043CB9-A4C7-4D66-8387-257DB7ABF7CF}" destId="{6419A598-61BB-453B-8C0D-59588712D5B6}" srcOrd="0" destOrd="0" presId="urn:microsoft.com/office/officeart/2005/8/layout/cycle2"/>
    <dgm:cxn modelId="{A411EE31-6927-4644-B93F-380728198D7B}" type="presParOf" srcId="{FE319B35-7E5C-4A3D-A486-A3B51B910C05}" destId="{144E1186-E11C-476C-A0D8-76FF1E5EE056}" srcOrd="4" destOrd="0" presId="urn:microsoft.com/office/officeart/2005/8/layout/cycle2"/>
    <dgm:cxn modelId="{EFC4097F-A533-456A-B3B7-36E100D407C3}" type="presParOf" srcId="{FE319B35-7E5C-4A3D-A486-A3B51B910C05}" destId="{EC9B27BB-EBCA-4870-ADA5-9DCC9238FD65}" srcOrd="5" destOrd="0" presId="urn:microsoft.com/office/officeart/2005/8/layout/cycle2"/>
    <dgm:cxn modelId="{EE024E8A-E261-474C-9EE3-C0F8506F369C}" type="presParOf" srcId="{EC9B27BB-EBCA-4870-ADA5-9DCC9238FD65}" destId="{8BA616EB-0C56-43AF-A9F4-34D695B0814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DF7EC3-4E67-46B5-8BB6-0035E1EB6FCE}" type="doc">
      <dgm:prSet loTypeId="urn:microsoft.com/office/officeart/2005/8/layout/cycle2" loCatId="cycle" qsTypeId="urn:microsoft.com/office/officeart/2005/8/quickstyle/3d3" qsCatId="3D" csTypeId="urn:microsoft.com/office/officeart/2005/8/colors/colorful1" csCatId="colorful" phldr="1"/>
      <dgm:spPr/>
      <dgm:t>
        <a:bodyPr/>
        <a:lstStyle/>
        <a:p>
          <a:endParaRPr lang="en-US"/>
        </a:p>
      </dgm:t>
    </dgm:pt>
    <dgm:pt modelId="{FCC16A93-38F1-4522-A500-2D5DEF4022BA}">
      <dgm:prSet phldrT="[Text]" custT="1"/>
      <dgm:spPr/>
      <dgm:t>
        <a:bodyPr/>
        <a:lstStyle/>
        <a:p>
          <a:r>
            <a:rPr lang="en-US" sz="2800" dirty="0" smtClean="0"/>
            <a:t>Professional</a:t>
          </a:r>
          <a:r>
            <a:rPr lang="en-US" sz="2400" dirty="0" smtClean="0"/>
            <a:t> Development</a:t>
          </a:r>
          <a:endParaRPr lang="en-US" sz="2400" dirty="0"/>
        </a:p>
      </dgm:t>
    </dgm:pt>
    <dgm:pt modelId="{7CDC6B44-D893-4842-812F-6241F5F8AF5F}" type="parTrans" cxnId="{55A43640-55AA-4F32-ADE8-D479FD86051E}">
      <dgm:prSet/>
      <dgm:spPr/>
      <dgm:t>
        <a:bodyPr/>
        <a:lstStyle/>
        <a:p>
          <a:endParaRPr lang="en-US"/>
        </a:p>
      </dgm:t>
    </dgm:pt>
    <dgm:pt modelId="{26531557-ACE9-449A-A644-782CE323BB8D}" type="sibTrans" cxnId="{55A43640-55AA-4F32-ADE8-D479FD86051E}">
      <dgm:prSet/>
      <dgm:spPr>
        <a:solidFill>
          <a:schemeClr val="bg1">
            <a:lumMod val="75000"/>
          </a:schemeClr>
        </a:solidFill>
      </dgm:spPr>
      <dgm:t>
        <a:bodyPr/>
        <a:lstStyle/>
        <a:p>
          <a:endParaRPr lang="en-US"/>
        </a:p>
      </dgm:t>
    </dgm:pt>
    <dgm:pt modelId="{F4026C7E-8829-4037-A5D6-9F02DE34DC69}">
      <dgm:prSet phldrT="[Text]" custT="1"/>
      <dgm:spPr>
        <a:solidFill>
          <a:srgbClr val="7030A0"/>
        </a:solidFill>
      </dgm:spPr>
      <dgm:t>
        <a:bodyPr/>
        <a:lstStyle/>
        <a:p>
          <a:r>
            <a:rPr lang="en-US" sz="2800" dirty="0" smtClean="0"/>
            <a:t>Start Small</a:t>
          </a:r>
          <a:endParaRPr lang="en-US" sz="2800" dirty="0"/>
        </a:p>
      </dgm:t>
    </dgm:pt>
    <dgm:pt modelId="{DC502E6D-8EAE-4063-ACAE-9E53A82D5056}" type="parTrans" cxnId="{7643D9B9-D2DE-4F82-8894-CC3FE095D428}">
      <dgm:prSet/>
      <dgm:spPr/>
      <dgm:t>
        <a:bodyPr/>
        <a:lstStyle/>
        <a:p>
          <a:endParaRPr lang="en-US"/>
        </a:p>
      </dgm:t>
    </dgm:pt>
    <dgm:pt modelId="{B3D4D9D3-0B58-4366-A438-9E802428B2F7}" type="sibTrans" cxnId="{7643D9B9-D2DE-4F82-8894-CC3FE095D428}">
      <dgm:prSet/>
      <dgm:spPr/>
      <dgm:t>
        <a:bodyPr/>
        <a:lstStyle/>
        <a:p>
          <a:endParaRPr lang="en-US"/>
        </a:p>
      </dgm:t>
    </dgm:pt>
    <dgm:pt modelId="{223088CA-35C2-4FC5-BB40-38685F4E3D5C}">
      <dgm:prSet phldrT="[Text]" custT="1"/>
      <dgm:spPr/>
      <dgm:t>
        <a:bodyPr/>
        <a:lstStyle/>
        <a:p>
          <a:r>
            <a:rPr lang="en-US" sz="2400" dirty="0" smtClean="0"/>
            <a:t>Teach &amp; Assess</a:t>
          </a:r>
          <a:endParaRPr lang="en-US" sz="2400" dirty="0"/>
        </a:p>
      </dgm:t>
    </dgm:pt>
    <dgm:pt modelId="{63AB5E1E-ADC5-49EC-9B01-FC5031399967}" type="parTrans" cxnId="{ADE941BC-9B5B-4CF7-8929-6D39C6E9A1C4}">
      <dgm:prSet/>
      <dgm:spPr/>
      <dgm:t>
        <a:bodyPr/>
        <a:lstStyle/>
        <a:p>
          <a:endParaRPr lang="en-US"/>
        </a:p>
      </dgm:t>
    </dgm:pt>
    <dgm:pt modelId="{70B8BF63-15DE-45C4-912D-B7AB60E51328}" type="sibTrans" cxnId="{ADE941BC-9B5B-4CF7-8929-6D39C6E9A1C4}">
      <dgm:prSet/>
      <dgm:spPr>
        <a:solidFill>
          <a:schemeClr val="bg1">
            <a:lumMod val="75000"/>
          </a:schemeClr>
        </a:solidFill>
      </dgm:spPr>
      <dgm:t>
        <a:bodyPr/>
        <a:lstStyle/>
        <a:p>
          <a:endParaRPr lang="en-US"/>
        </a:p>
      </dgm:t>
    </dgm:pt>
    <dgm:pt modelId="{F553B6EC-AA64-48ED-AA8B-67F2B7993FAA}">
      <dgm:prSet phldrT="[Text]" custT="1"/>
      <dgm:spPr/>
      <dgm:t>
        <a:bodyPr/>
        <a:lstStyle/>
        <a:p>
          <a:r>
            <a:rPr lang="en-US" sz="7200" dirty="0" smtClean="0"/>
            <a:t>Data Systems</a:t>
          </a:r>
          <a:endParaRPr lang="en-US" sz="7200" dirty="0"/>
        </a:p>
      </dgm:t>
    </dgm:pt>
    <dgm:pt modelId="{300CF798-E244-48A4-99B1-BBC2DA83A048}" type="parTrans" cxnId="{81B7A08F-BE55-403C-AFD2-7003AA73EF18}">
      <dgm:prSet/>
      <dgm:spPr/>
      <dgm:t>
        <a:bodyPr/>
        <a:lstStyle/>
        <a:p>
          <a:endParaRPr lang="en-US"/>
        </a:p>
      </dgm:t>
    </dgm:pt>
    <dgm:pt modelId="{DEF41274-1AE7-40FC-8634-565F95B0D5B5}" type="sibTrans" cxnId="{81B7A08F-BE55-403C-AFD2-7003AA73EF18}">
      <dgm:prSet/>
      <dgm:spPr>
        <a:solidFill>
          <a:schemeClr val="bg1">
            <a:lumMod val="75000"/>
          </a:schemeClr>
        </a:solidFill>
      </dgm:spPr>
      <dgm:t>
        <a:bodyPr/>
        <a:lstStyle/>
        <a:p>
          <a:endParaRPr lang="en-US"/>
        </a:p>
      </dgm:t>
    </dgm:pt>
    <dgm:pt modelId="{FE319B35-7E5C-4A3D-A486-A3B51B910C05}" type="pres">
      <dgm:prSet presAssocID="{C1DF7EC3-4E67-46B5-8BB6-0035E1EB6FCE}" presName="cycle" presStyleCnt="0">
        <dgm:presLayoutVars>
          <dgm:dir/>
          <dgm:resizeHandles val="exact"/>
        </dgm:presLayoutVars>
      </dgm:prSet>
      <dgm:spPr/>
      <dgm:t>
        <a:bodyPr/>
        <a:lstStyle/>
        <a:p>
          <a:endParaRPr lang="en-US"/>
        </a:p>
      </dgm:t>
    </dgm:pt>
    <dgm:pt modelId="{509DB21C-D9CE-4D7D-8DF6-7BBD1F78F888}" type="pres">
      <dgm:prSet presAssocID="{FCC16A93-38F1-4522-A500-2D5DEF4022BA}" presName="node" presStyleLbl="node1" presStyleIdx="0" presStyleCnt="4" custScaleX="144714" custScaleY="125721" custRadScaleRad="92266" custRadScaleInc="-40729">
        <dgm:presLayoutVars>
          <dgm:bulletEnabled val="1"/>
        </dgm:presLayoutVars>
      </dgm:prSet>
      <dgm:spPr/>
      <dgm:t>
        <a:bodyPr/>
        <a:lstStyle/>
        <a:p>
          <a:endParaRPr lang="en-US"/>
        </a:p>
      </dgm:t>
    </dgm:pt>
    <dgm:pt modelId="{7033193C-1C69-4BAE-8569-76324A5C4BBC}" type="pres">
      <dgm:prSet presAssocID="{26531557-ACE9-449A-A644-782CE323BB8D}" presName="sibTrans" presStyleLbl="sibTrans2D1" presStyleIdx="0" presStyleCnt="4"/>
      <dgm:spPr/>
      <dgm:t>
        <a:bodyPr/>
        <a:lstStyle/>
        <a:p>
          <a:endParaRPr lang="en-US"/>
        </a:p>
      </dgm:t>
    </dgm:pt>
    <dgm:pt modelId="{6BDA3BBD-F696-4313-AB25-7C2241FD73F6}" type="pres">
      <dgm:prSet presAssocID="{26531557-ACE9-449A-A644-782CE323BB8D}" presName="connectorText" presStyleLbl="sibTrans2D1" presStyleIdx="0" presStyleCnt="4"/>
      <dgm:spPr/>
      <dgm:t>
        <a:bodyPr/>
        <a:lstStyle/>
        <a:p>
          <a:endParaRPr lang="en-US"/>
        </a:p>
      </dgm:t>
    </dgm:pt>
    <dgm:pt modelId="{F1C07DDE-7652-4951-8545-1287CA0D2D40}" type="pres">
      <dgm:prSet presAssocID="{F4026C7E-8829-4037-A5D6-9F02DE34DC69}" presName="node" presStyleLbl="node1" presStyleIdx="1" presStyleCnt="4" custScaleX="145446" custScaleY="121988" custRadScaleRad="213402" custRadScaleInc="-56340">
        <dgm:presLayoutVars>
          <dgm:bulletEnabled val="1"/>
        </dgm:presLayoutVars>
      </dgm:prSet>
      <dgm:spPr/>
      <dgm:t>
        <a:bodyPr/>
        <a:lstStyle/>
        <a:p>
          <a:endParaRPr lang="en-US"/>
        </a:p>
      </dgm:t>
    </dgm:pt>
    <dgm:pt modelId="{32043CB9-A4C7-4D66-8387-257DB7ABF7CF}" type="pres">
      <dgm:prSet presAssocID="{B3D4D9D3-0B58-4366-A438-9E802428B2F7}" presName="sibTrans" presStyleLbl="sibTrans2D1" presStyleIdx="1" presStyleCnt="4"/>
      <dgm:spPr/>
      <dgm:t>
        <a:bodyPr/>
        <a:lstStyle/>
        <a:p>
          <a:endParaRPr lang="en-US"/>
        </a:p>
      </dgm:t>
    </dgm:pt>
    <dgm:pt modelId="{6419A598-61BB-453B-8C0D-59588712D5B6}" type="pres">
      <dgm:prSet presAssocID="{B3D4D9D3-0B58-4366-A438-9E802428B2F7}" presName="connectorText" presStyleLbl="sibTrans2D1" presStyleIdx="1" presStyleCnt="4"/>
      <dgm:spPr/>
      <dgm:t>
        <a:bodyPr/>
        <a:lstStyle/>
        <a:p>
          <a:endParaRPr lang="en-US"/>
        </a:p>
      </dgm:t>
    </dgm:pt>
    <dgm:pt modelId="{144E1186-E11C-476C-A0D8-76FF1E5EE056}" type="pres">
      <dgm:prSet presAssocID="{223088CA-35C2-4FC5-BB40-38685F4E3D5C}" presName="node" presStyleLbl="node1" presStyleIdx="2" presStyleCnt="4" custScaleX="143003" custScaleY="116608" custRadScaleRad="213747" custRadScaleInc="-145101">
        <dgm:presLayoutVars>
          <dgm:bulletEnabled val="1"/>
        </dgm:presLayoutVars>
      </dgm:prSet>
      <dgm:spPr/>
      <dgm:t>
        <a:bodyPr/>
        <a:lstStyle/>
        <a:p>
          <a:endParaRPr lang="en-US"/>
        </a:p>
      </dgm:t>
    </dgm:pt>
    <dgm:pt modelId="{EC9B27BB-EBCA-4870-ADA5-9DCC9238FD65}" type="pres">
      <dgm:prSet presAssocID="{70B8BF63-15DE-45C4-912D-B7AB60E51328}" presName="sibTrans" presStyleLbl="sibTrans2D1" presStyleIdx="2" presStyleCnt="4"/>
      <dgm:spPr/>
      <dgm:t>
        <a:bodyPr/>
        <a:lstStyle/>
        <a:p>
          <a:endParaRPr lang="en-US"/>
        </a:p>
      </dgm:t>
    </dgm:pt>
    <dgm:pt modelId="{8BA616EB-0C56-43AF-A9F4-34D695B0814A}" type="pres">
      <dgm:prSet presAssocID="{70B8BF63-15DE-45C4-912D-B7AB60E51328}" presName="connectorText" presStyleLbl="sibTrans2D1" presStyleIdx="2" presStyleCnt="4"/>
      <dgm:spPr/>
      <dgm:t>
        <a:bodyPr/>
        <a:lstStyle/>
        <a:p>
          <a:endParaRPr lang="en-US"/>
        </a:p>
      </dgm:t>
    </dgm:pt>
    <dgm:pt modelId="{3A5EA363-5B08-4720-BFBE-0587CC563A30}" type="pres">
      <dgm:prSet presAssocID="{F553B6EC-AA64-48ED-AA8B-67F2B7993FAA}" presName="node" presStyleLbl="node1" presStyleIdx="3" presStyleCnt="4" custScaleX="289875" custScaleY="236308" custRadScaleRad="218468" custRadScaleInc="-42327">
        <dgm:presLayoutVars>
          <dgm:bulletEnabled val="1"/>
        </dgm:presLayoutVars>
      </dgm:prSet>
      <dgm:spPr/>
      <dgm:t>
        <a:bodyPr/>
        <a:lstStyle/>
        <a:p>
          <a:endParaRPr lang="en-US"/>
        </a:p>
      </dgm:t>
    </dgm:pt>
    <dgm:pt modelId="{9CD98E78-C798-4A62-9D7A-6FF10114300B}" type="pres">
      <dgm:prSet presAssocID="{DEF41274-1AE7-40FC-8634-565F95B0D5B5}" presName="sibTrans" presStyleLbl="sibTrans2D1" presStyleIdx="3" presStyleCnt="4" custFlipVert="0" custScaleX="74726" custScaleY="13089"/>
      <dgm:spPr/>
      <dgm:t>
        <a:bodyPr/>
        <a:lstStyle/>
        <a:p>
          <a:endParaRPr lang="en-US"/>
        </a:p>
      </dgm:t>
    </dgm:pt>
    <dgm:pt modelId="{2CFF7E61-6EB7-4B8F-B8E2-71A17AF2A23E}" type="pres">
      <dgm:prSet presAssocID="{DEF41274-1AE7-40FC-8634-565F95B0D5B5}" presName="connectorText" presStyleLbl="sibTrans2D1" presStyleIdx="3" presStyleCnt="4"/>
      <dgm:spPr/>
      <dgm:t>
        <a:bodyPr/>
        <a:lstStyle/>
        <a:p>
          <a:endParaRPr lang="en-US"/>
        </a:p>
      </dgm:t>
    </dgm:pt>
  </dgm:ptLst>
  <dgm:cxnLst>
    <dgm:cxn modelId="{B21CD033-9C8F-482A-AF71-75A5A1267AEC}" type="presOf" srcId="{F4026C7E-8829-4037-A5D6-9F02DE34DC69}" destId="{F1C07DDE-7652-4951-8545-1287CA0D2D40}" srcOrd="0" destOrd="0" presId="urn:microsoft.com/office/officeart/2005/8/layout/cycle2"/>
    <dgm:cxn modelId="{EDF17302-3CC4-49C1-80A7-BF68418AB4CC}" type="presOf" srcId="{223088CA-35C2-4FC5-BB40-38685F4E3D5C}" destId="{144E1186-E11C-476C-A0D8-76FF1E5EE056}" srcOrd="0" destOrd="0" presId="urn:microsoft.com/office/officeart/2005/8/layout/cycle2"/>
    <dgm:cxn modelId="{8C06B451-603B-48C4-B8F9-DA7F6FE74100}" type="presOf" srcId="{C1DF7EC3-4E67-46B5-8BB6-0035E1EB6FCE}" destId="{FE319B35-7E5C-4A3D-A486-A3B51B910C05}" srcOrd="0" destOrd="0" presId="urn:microsoft.com/office/officeart/2005/8/layout/cycle2"/>
    <dgm:cxn modelId="{83E1D717-5E51-4938-BC71-8324BA7963B9}" type="presOf" srcId="{FCC16A93-38F1-4522-A500-2D5DEF4022BA}" destId="{509DB21C-D9CE-4D7D-8DF6-7BBD1F78F888}" srcOrd="0" destOrd="0" presId="urn:microsoft.com/office/officeart/2005/8/layout/cycle2"/>
    <dgm:cxn modelId="{3238D2AB-F68E-4207-B783-1710F0F7808B}" type="presOf" srcId="{26531557-ACE9-449A-A644-782CE323BB8D}" destId="{7033193C-1C69-4BAE-8569-76324A5C4BBC}" srcOrd="0" destOrd="0" presId="urn:microsoft.com/office/officeart/2005/8/layout/cycle2"/>
    <dgm:cxn modelId="{9B29B6F7-75B6-42A7-BE82-3D95B4059575}" type="presOf" srcId="{B3D4D9D3-0B58-4366-A438-9E802428B2F7}" destId="{6419A598-61BB-453B-8C0D-59588712D5B6}" srcOrd="1" destOrd="0" presId="urn:microsoft.com/office/officeart/2005/8/layout/cycle2"/>
    <dgm:cxn modelId="{7C9A0566-77CE-4610-B626-521AFC9A95E9}" type="presOf" srcId="{70B8BF63-15DE-45C4-912D-B7AB60E51328}" destId="{EC9B27BB-EBCA-4870-ADA5-9DCC9238FD65}" srcOrd="0" destOrd="0" presId="urn:microsoft.com/office/officeart/2005/8/layout/cycle2"/>
    <dgm:cxn modelId="{55A43640-55AA-4F32-ADE8-D479FD86051E}" srcId="{C1DF7EC3-4E67-46B5-8BB6-0035E1EB6FCE}" destId="{FCC16A93-38F1-4522-A500-2D5DEF4022BA}" srcOrd="0" destOrd="0" parTransId="{7CDC6B44-D893-4842-812F-6241F5F8AF5F}" sibTransId="{26531557-ACE9-449A-A644-782CE323BB8D}"/>
    <dgm:cxn modelId="{F26FD227-2A1B-4B75-87AA-9FED062655F6}" type="presOf" srcId="{F553B6EC-AA64-48ED-AA8B-67F2B7993FAA}" destId="{3A5EA363-5B08-4720-BFBE-0587CC563A30}" srcOrd="0" destOrd="0" presId="urn:microsoft.com/office/officeart/2005/8/layout/cycle2"/>
    <dgm:cxn modelId="{7643D9B9-D2DE-4F82-8894-CC3FE095D428}" srcId="{C1DF7EC3-4E67-46B5-8BB6-0035E1EB6FCE}" destId="{F4026C7E-8829-4037-A5D6-9F02DE34DC69}" srcOrd="1" destOrd="0" parTransId="{DC502E6D-8EAE-4063-ACAE-9E53A82D5056}" sibTransId="{B3D4D9D3-0B58-4366-A438-9E802428B2F7}"/>
    <dgm:cxn modelId="{C6BB537C-6F07-414F-941A-562C74D42C52}" type="presOf" srcId="{26531557-ACE9-449A-A644-782CE323BB8D}" destId="{6BDA3BBD-F696-4313-AB25-7C2241FD73F6}" srcOrd="1" destOrd="0" presId="urn:microsoft.com/office/officeart/2005/8/layout/cycle2"/>
    <dgm:cxn modelId="{F23F6E26-B8F5-4272-85F5-DEC77A368725}" type="presOf" srcId="{DEF41274-1AE7-40FC-8634-565F95B0D5B5}" destId="{9CD98E78-C798-4A62-9D7A-6FF10114300B}" srcOrd="0" destOrd="0" presId="urn:microsoft.com/office/officeart/2005/8/layout/cycle2"/>
    <dgm:cxn modelId="{7D6A4D9D-8AA9-4619-AE5A-7DA6773D4A79}" type="presOf" srcId="{B3D4D9D3-0B58-4366-A438-9E802428B2F7}" destId="{32043CB9-A4C7-4D66-8387-257DB7ABF7CF}" srcOrd="0" destOrd="0" presId="urn:microsoft.com/office/officeart/2005/8/layout/cycle2"/>
    <dgm:cxn modelId="{61ECD7F9-9606-45FB-90ED-46123D47F181}" type="presOf" srcId="{70B8BF63-15DE-45C4-912D-B7AB60E51328}" destId="{8BA616EB-0C56-43AF-A9F4-34D695B0814A}" srcOrd="1" destOrd="0" presId="urn:microsoft.com/office/officeart/2005/8/layout/cycle2"/>
    <dgm:cxn modelId="{ADE941BC-9B5B-4CF7-8929-6D39C6E9A1C4}" srcId="{C1DF7EC3-4E67-46B5-8BB6-0035E1EB6FCE}" destId="{223088CA-35C2-4FC5-BB40-38685F4E3D5C}" srcOrd="2" destOrd="0" parTransId="{63AB5E1E-ADC5-49EC-9B01-FC5031399967}" sibTransId="{70B8BF63-15DE-45C4-912D-B7AB60E51328}"/>
    <dgm:cxn modelId="{DD709699-93DD-4F7B-9D9D-7530117F98CE}" type="presOf" srcId="{DEF41274-1AE7-40FC-8634-565F95B0D5B5}" destId="{2CFF7E61-6EB7-4B8F-B8E2-71A17AF2A23E}" srcOrd="1" destOrd="0" presId="urn:microsoft.com/office/officeart/2005/8/layout/cycle2"/>
    <dgm:cxn modelId="{81B7A08F-BE55-403C-AFD2-7003AA73EF18}" srcId="{C1DF7EC3-4E67-46B5-8BB6-0035E1EB6FCE}" destId="{F553B6EC-AA64-48ED-AA8B-67F2B7993FAA}" srcOrd="3" destOrd="0" parTransId="{300CF798-E244-48A4-99B1-BBC2DA83A048}" sibTransId="{DEF41274-1AE7-40FC-8634-565F95B0D5B5}"/>
    <dgm:cxn modelId="{E27B7ACF-D1A0-41B7-ACB7-8E5400A55657}" type="presParOf" srcId="{FE319B35-7E5C-4A3D-A486-A3B51B910C05}" destId="{509DB21C-D9CE-4D7D-8DF6-7BBD1F78F888}" srcOrd="0" destOrd="0" presId="urn:microsoft.com/office/officeart/2005/8/layout/cycle2"/>
    <dgm:cxn modelId="{85CAABA4-C6D4-4F5F-B203-F862F579083E}" type="presParOf" srcId="{FE319B35-7E5C-4A3D-A486-A3B51B910C05}" destId="{7033193C-1C69-4BAE-8569-76324A5C4BBC}" srcOrd="1" destOrd="0" presId="urn:microsoft.com/office/officeart/2005/8/layout/cycle2"/>
    <dgm:cxn modelId="{E1F6EB7F-E307-4CCD-A8C1-AA610B1CF2D7}" type="presParOf" srcId="{7033193C-1C69-4BAE-8569-76324A5C4BBC}" destId="{6BDA3BBD-F696-4313-AB25-7C2241FD73F6}" srcOrd="0" destOrd="0" presId="urn:microsoft.com/office/officeart/2005/8/layout/cycle2"/>
    <dgm:cxn modelId="{894C2A06-0E74-4277-A54D-EC47A8D99FA9}" type="presParOf" srcId="{FE319B35-7E5C-4A3D-A486-A3B51B910C05}" destId="{F1C07DDE-7652-4951-8545-1287CA0D2D40}" srcOrd="2" destOrd="0" presId="urn:microsoft.com/office/officeart/2005/8/layout/cycle2"/>
    <dgm:cxn modelId="{487FD3DE-9627-4C58-B037-3C48FD5088EE}" type="presParOf" srcId="{FE319B35-7E5C-4A3D-A486-A3B51B910C05}" destId="{32043CB9-A4C7-4D66-8387-257DB7ABF7CF}" srcOrd="3" destOrd="0" presId="urn:microsoft.com/office/officeart/2005/8/layout/cycle2"/>
    <dgm:cxn modelId="{B60B86DA-9B59-450E-B77E-06FEFD64682B}" type="presParOf" srcId="{32043CB9-A4C7-4D66-8387-257DB7ABF7CF}" destId="{6419A598-61BB-453B-8C0D-59588712D5B6}" srcOrd="0" destOrd="0" presId="urn:microsoft.com/office/officeart/2005/8/layout/cycle2"/>
    <dgm:cxn modelId="{A411EE31-6927-4644-B93F-380728198D7B}" type="presParOf" srcId="{FE319B35-7E5C-4A3D-A486-A3B51B910C05}" destId="{144E1186-E11C-476C-A0D8-76FF1E5EE056}" srcOrd="4" destOrd="0" presId="urn:microsoft.com/office/officeart/2005/8/layout/cycle2"/>
    <dgm:cxn modelId="{EFC4097F-A533-456A-B3B7-36E100D407C3}" type="presParOf" srcId="{FE319B35-7E5C-4A3D-A486-A3B51B910C05}" destId="{EC9B27BB-EBCA-4870-ADA5-9DCC9238FD65}" srcOrd="5" destOrd="0" presId="urn:microsoft.com/office/officeart/2005/8/layout/cycle2"/>
    <dgm:cxn modelId="{EE024E8A-E261-474C-9EE3-C0F8506F369C}" type="presParOf" srcId="{EC9B27BB-EBCA-4870-ADA5-9DCC9238FD65}" destId="{8BA616EB-0C56-43AF-A9F4-34D695B0814A}" srcOrd="0" destOrd="0" presId="urn:microsoft.com/office/officeart/2005/8/layout/cycle2"/>
    <dgm:cxn modelId="{13ED1847-F929-44C5-A563-A7D07461E3C5}" type="presParOf" srcId="{FE319B35-7E5C-4A3D-A486-A3B51B910C05}" destId="{3A5EA363-5B08-4720-BFBE-0587CC563A30}" srcOrd="6" destOrd="0" presId="urn:microsoft.com/office/officeart/2005/8/layout/cycle2"/>
    <dgm:cxn modelId="{FE2E72F8-0439-46FD-B9D6-33839DCD2DDC}" type="presParOf" srcId="{FE319B35-7E5C-4A3D-A486-A3B51B910C05}" destId="{9CD98E78-C798-4A62-9D7A-6FF10114300B}" srcOrd="7" destOrd="0" presId="urn:microsoft.com/office/officeart/2005/8/layout/cycle2"/>
    <dgm:cxn modelId="{9D9E0818-151D-4D9B-9542-46BBFEE6BD41}" type="presParOf" srcId="{9CD98E78-C798-4A62-9D7A-6FF10114300B}" destId="{2CFF7E61-6EB7-4B8F-B8E2-71A17AF2A23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DF7EC3-4E67-46B5-8BB6-0035E1EB6FCE}" type="doc">
      <dgm:prSet loTypeId="urn:microsoft.com/office/officeart/2005/8/layout/cycle2" loCatId="cycle" qsTypeId="urn:microsoft.com/office/officeart/2005/8/quickstyle/3d3" qsCatId="3D" csTypeId="urn:microsoft.com/office/officeart/2005/8/colors/colorful1" csCatId="colorful" phldr="1"/>
      <dgm:spPr/>
      <dgm:t>
        <a:bodyPr/>
        <a:lstStyle/>
        <a:p>
          <a:endParaRPr lang="en-US"/>
        </a:p>
      </dgm:t>
    </dgm:pt>
    <dgm:pt modelId="{FCC16A93-38F1-4522-A500-2D5DEF4022BA}">
      <dgm:prSet phldrT="[Text]" custT="1"/>
      <dgm:spPr/>
      <dgm:t>
        <a:bodyPr/>
        <a:lstStyle/>
        <a:p>
          <a:r>
            <a:rPr lang="en-US" sz="2800" dirty="0" smtClean="0"/>
            <a:t>Professional</a:t>
          </a:r>
          <a:r>
            <a:rPr lang="en-US" sz="2400" dirty="0" smtClean="0"/>
            <a:t> Development</a:t>
          </a:r>
          <a:endParaRPr lang="en-US" sz="2400" dirty="0"/>
        </a:p>
      </dgm:t>
    </dgm:pt>
    <dgm:pt modelId="{7CDC6B44-D893-4842-812F-6241F5F8AF5F}" type="parTrans" cxnId="{55A43640-55AA-4F32-ADE8-D479FD86051E}">
      <dgm:prSet/>
      <dgm:spPr/>
      <dgm:t>
        <a:bodyPr/>
        <a:lstStyle/>
        <a:p>
          <a:endParaRPr lang="en-US"/>
        </a:p>
      </dgm:t>
    </dgm:pt>
    <dgm:pt modelId="{26531557-ACE9-449A-A644-782CE323BB8D}" type="sibTrans" cxnId="{55A43640-55AA-4F32-ADE8-D479FD86051E}">
      <dgm:prSet/>
      <dgm:spPr>
        <a:solidFill>
          <a:schemeClr val="bg1">
            <a:lumMod val="75000"/>
          </a:schemeClr>
        </a:solidFill>
      </dgm:spPr>
      <dgm:t>
        <a:bodyPr/>
        <a:lstStyle/>
        <a:p>
          <a:endParaRPr lang="en-US"/>
        </a:p>
      </dgm:t>
    </dgm:pt>
    <dgm:pt modelId="{F4026C7E-8829-4037-A5D6-9F02DE34DC69}">
      <dgm:prSet phldrT="[Text]" custT="1"/>
      <dgm:spPr>
        <a:solidFill>
          <a:srgbClr val="7030A0"/>
        </a:solidFill>
      </dgm:spPr>
      <dgm:t>
        <a:bodyPr/>
        <a:lstStyle/>
        <a:p>
          <a:r>
            <a:rPr lang="en-US" sz="2800" dirty="0" smtClean="0"/>
            <a:t>Start Small</a:t>
          </a:r>
          <a:endParaRPr lang="en-US" sz="2800" dirty="0"/>
        </a:p>
      </dgm:t>
    </dgm:pt>
    <dgm:pt modelId="{DC502E6D-8EAE-4063-ACAE-9E53A82D5056}" type="parTrans" cxnId="{7643D9B9-D2DE-4F82-8894-CC3FE095D428}">
      <dgm:prSet/>
      <dgm:spPr/>
      <dgm:t>
        <a:bodyPr/>
        <a:lstStyle/>
        <a:p>
          <a:endParaRPr lang="en-US"/>
        </a:p>
      </dgm:t>
    </dgm:pt>
    <dgm:pt modelId="{B3D4D9D3-0B58-4366-A438-9E802428B2F7}" type="sibTrans" cxnId="{7643D9B9-D2DE-4F82-8894-CC3FE095D428}">
      <dgm:prSet/>
      <dgm:spPr/>
      <dgm:t>
        <a:bodyPr/>
        <a:lstStyle/>
        <a:p>
          <a:endParaRPr lang="en-US"/>
        </a:p>
      </dgm:t>
    </dgm:pt>
    <dgm:pt modelId="{223088CA-35C2-4FC5-BB40-38685F4E3D5C}">
      <dgm:prSet phldrT="[Text]" custT="1"/>
      <dgm:spPr/>
      <dgm:t>
        <a:bodyPr/>
        <a:lstStyle/>
        <a:p>
          <a:r>
            <a:rPr lang="en-US" sz="2400" dirty="0" smtClean="0"/>
            <a:t>Teach &amp; Assess</a:t>
          </a:r>
          <a:endParaRPr lang="en-US" sz="2400" dirty="0"/>
        </a:p>
      </dgm:t>
    </dgm:pt>
    <dgm:pt modelId="{63AB5E1E-ADC5-49EC-9B01-FC5031399967}" type="parTrans" cxnId="{ADE941BC-9B5B-4CF7-8929-6D39C6E9A1C4}">
      <dgm:prSet/>
      <dgm:spPr/>
      <dgm:t>
        <a:bodyPr/>
        <a:lstStyle/>
        <a:p>
          <a:endParaRPr lang="en-US"/>
        </a:p>
      </dgm:t>
    </dgm:pt>
    <dgm:pt modelId="{70B8BF63-15DE-45C4-912D-B7AB60E51328}" type="sibTrans" cxnId="{ADE941BC-9B5B-4CF7-8929-6D39C6E9A1C4}">
      <dgm:prSet/>
      <dgm:spPr>
        <a:solidFill>
          <a:schemeClr val="bg1">
            <a:lumMod val="75000"/>
          </a:schemeClr>
        </a:solidFill>
      </dgm:spPr>
      <dgm:t>
        <a:bodyPr/>
        <a:lstStyle/>
        <a:p>
          <a:endParaRPr lang="en-US"/>
        </a:p>
      </dgm:t>
    </dgm:pt>
    <dgm:pt modelId="{F553B6EC-AA64-48ED-AA8B-67F2B7993FAA}">
      <dgm:prSet phldrT="[Text]" custT="1"/>
      <dgm:spPr/>
      <dgm:t>
        <a:bodyPr/>
        <a:lstStyle/>
        <a:p>
          <a:r>
            <a:rPr lang="en-US" sz="2800" dirty="0" smtClean="0"/>
            <a:t>Data Systems</a:t>
          </a:r>
          <a:endParaRPr lang="en-US" sz="2800" dirty="0"/>
        </a:p>
      </dgm:t>
    </dgm:pt>
    <dgm:pt modelId="{300CF798-E244-48A4-99B1-BBC2DA83A048}" type="parTrans" cxnId="{81B7A08F-BE55-403C-AFD2-7003AA73EF18}">
      <dgm:prSet/>
      <dgm:spPr/>
      <dgm:t>
        <a:bodyPr/>
        <a:lstStyle/>
        <a:p>
          <a:endParaRPr lang="en-US"/>
        </a:p>
      </dgm:t>
    </dgm:pt>
    <dgm:pt modelId="{DEF41274-1AE7-40FC-8634-565F95B0D5B5}" type="sibTrans" cxnId="{81B7A08F-BE55-403C-AFD2-7003AA73EF18}">
      <dgm:prSet/>
      <dgm:spPr>
        <a:solidFill>
          <a:schemeClr val="bg1">
            <a:lumMod val="75000"/>
          </a:schemeClr>
        </a:solidFill>
      </dgm:spPr>
      <dgm:t>
        <a:bodyPr/>
        <a:lstStyle/>
        <a:p>
          <a:endParaRPr lang="en-US"/>
        </a:p>
      </dgm:t>
    </dgm:pt>
    <dgm:pt modelId="{4E0A7775-6E45-4062-91CA-E5D942AE5FD3}">
      <dgm:prSet phldrT="[Text]" custT="1"/>
      <dgm:spPr/>
      <dgm:t>
        <a:bodyPr/>
        <a:lstStyle/>
        <a:p>
          <a:r>
            <a:rPr lang="en-US" sz="7200" dirty="0" smtClean="0"/>
            <a:t>Data Analysis</a:t>
          </a:r>
          <a:endParaRPr lang="en-US" sz="7200" dirty="0"/>
        </a:p>
      </dgm:t>
    </dgm:pt>
    <dgm:pt modelId="{B7699BEA-FCBF-4D3D-9CE3-512D1ED832AA}" type="parTrans" cxnId="{3F3F30FB-EF5F-4846-8EB4-6444D9A0297F}">
      <dgm:prSet/>
      <dgm:spPr/>
      <dgm:t>
        <a:bodyPr/>
        <a:lstStyle/>
        <a:p>
          <a:endParaRPr lang="en-US"/>
        </a:p>
      </dgm:t>
    </dgm:pt>
    <dgm:pt modelId="{37F524B9-9E07-48DF-8FB0-3E2834D69486}" type="sibTrans" cxnId="{3F3F30FB-EF5F-4846-8EB4-6444D9A0297F}">
      <dgm:prSet/>
      <dgm:spPr>
        <a:solidFill>
          <a:schemeClr val="bg1">
            <a:lumMod val="75000"/>
          </a:schemeClr>
        </a:solidFill>
      </dgm:spPr>
      <dgm:t>
        <a:bodyPr/>
        <a:lstStyle/>
        <a:p>
          <a:endParaRPr lang="en-US"/>
        </a:p>
      </dgm:t>
    </dgm:pt>
    <dgm:pt modelId="{FE319B35-7E5C-4A3D-A486-A3B51B910C05}" type="pres">
      <dgm:prSet presAssocID="{C1DF7EC3-4E67-46B5-8BB6-0035E1EB6FCE}" presName="cycle" presStyleCnt="0">
        <dgm:presLayoutVars>
          <dgm:dir/>
          <dgm:resizeHandles val="exact"/>
        </dgm:presLayoutVars>
      </dgm:prSet>
      <dgm:spPr/>
      <dgm:t>
        <a:bodyPr/>
        <a:lstStyle/>
        <a:p>
          <a:endParaRPr lang="en-US"/>
        </a:p>
      </dgm:t>
    </dgm:pt>
    <dgm:pt modelId="{509DB21C-D9CE-4D7D-8DF6-7BBD1F78F888}" type="pres">
      <dgm:prSet presAssocID="{FCC16A93-38F1-4522-A500-2D5DEF4022BA}" presName="node" presStyleLbl="node1" presStyleIdx="0" presStyleCnt="5" custScaleX="156349" custScaleY="120973" custRadScaleRad="91570" custRadScaleInc="-17234">
        <dgm:presLayoutVars>
          <dgm:bulletEnabled val="1"/>
        </dgm:presLayoutVars>
      </dgm:prSet>
      <dgm:spPr/>
      <dgm:t>
        <a:bodyPr/>
        <a:lstStyle/>
        <a:p>
          <a:endParaRPr lang="en-US"/>
        </a:p>
      </dgm:t>
    </dgm:pt>
    <dgm:pt modelId="{7033193C-1C69-4BAE-8569-76324A5C4BBC}" type="pres">
      <dgm:prSet presAssocID="{26531557-ACE9-449A-A644-782CE323BB8D}" presName="sibTrans" presStyleLbl="sibTrans2D1" presStyleIdx="0" presStyleCnt="5"/>
      <dgm:spPr/>
      <dgm:t>
        <a:bodyPr/>
        <a:lstStyle/>
        <a:p>
          <a:endParaRPr lang="en-US"/>
        </a:p>
      </dgm:t>
    </dgm:pt>
    <dgm:pt modelId="{6BDA3BBD-F696-4313-AB25-7C2241FD73F6}" type="pres">
      <dgm:prSet presAssocID="{26531557-ACE9-449A-A644-782CE323BB8D}" presName="connectorText" presStyleLbl="sibTrans2D1" presStyleIdx="0" presStyleCnt="5"/>
      <dgm:spPr/>
      <dgm:t>
        <a:bodyPr/>
        <a:lstStyle/>
        <a:p>
          <a:endParaRPr lang="en-US"/>
        </a:p>
      </dgm:t>
    </dgm:pt>
    <dgm:pt modelId="{F1C07DDE-7652-4951-8545-1287CA0D2D40}" type="pres">
      <dgm:prSet presAssocID="{F4026C7E-8829-4037-A5D6-9F02DE34DC69}" presName="node" presStyleLbl="node1" presStyleIdx="1" presStyleCnt="5" custScaleX="122728" custScaleY="103116" custRadScaleRad="228421" custRadScaleInc="-31096">
        <dgm:presLayoutVars>
          <dgm:bulletEnabled val="1"/>
        </dgm:presLayoutVars>
      </dgm:prSet>
      <dgm:spPr/>
      <dgm:t>
        <a:bodyPr/>
        <a:lstStyle/>
        <a:p>
          <a:endParaRPr lang="en-US"/>
        </a:p>
      </dgm:t>
    </dgm:pt>
    <dgm:pt modelId="{32043CB9-A4C7-4D66-8387-257DB7ABF7CF}" type="pres">
      <dgm:prSet presAssocID="{B3D4D9D3-0B58-4366-A438-9E802428B2F7}" presName="sibTrans" presStyleLbl="sibTrans2D1" presStyleIdx="1" presStyleCnt="5"/>
      <dgm:spPr/>
      <dgm:t>
        <a:bodyPr/>
        <a:lstStyle/>
        <a:p>
          <a:endParaRPr lang="en-US"/>
        </a:p>
      </dgm:t>
    </dgm:pt>
    <dgm:pt modelId="{6419A598-61BB-453B-8C0D-59588712D5B6}" type="pres">
      <dgm:prSet presAssocID="{B3D4D9D3-0B58-4366-A438-9E802428B2F7}" presName="connectorText" presStyleLbl="sibTrans2D1" presStyleIdx="1" presStyleCnt="5"/>
      <dgm:spPr/>
      <dgm:t>
        <a:bodyPr/>
        <a:lstStyle/>
        <a:p>
          <a:endParaRPr lang="en-US"/>
        </a:p>
      </dgm:t>
    </dgm:pt>
    <dgm:pt modelId="{144E1186-E11C-476C-A0D8-76FF1E5EE056}" type="pres">
      <dgm:prSet presAssocID="{223088CA-35C2-4FC5-BB40-38685F4E3D5C}" presName="node" presStyleLbl="node1" presStyleIdx="2" presStyleCnt="5" custScaleX="136840" custScaleY="104258" custRadScaleRad="206320" custRadScaleInc="-98004">
        <dgm:presLayoutVars>
          <dgm:bulletEnabled val="1"/>
        </dgm:presLayoutVars>
      </dgm:prSet>
      <dgm:spPr/>
      <dgm:t>
        <a:bodyPr/>
        <a:lstStyle/>
        <a:p>
          <a:endParaRPr lang="en-US"/>
        </a:p>
      </dgm:t>
    </dgm:pt>
    <dgm:pt modelId="{EC9B27BB-EBCA-4870-ADA5-9DCC9238FD65}" type="pres">
      <dgm:prSet presAssocID="{70B8BF63-15DE-45C4-912D-B7AB60E51328}" presName="sibTrans" presStyleLbl="sibTrans2D1" presStyleIdx="2" presStyleCnt="5"/>
      <dgm:spPr/>
      <dgm:t>
        <a:bodyPr/>
        <a:lstStyle/>
        <a:p>
          <a:endParaRPr lang="en-US"/>
        </a:p>
      </dgm:t>
    </dgm:pt>
    <dgm:pt modelId="{8BA616EB-0C56-43AF-A9F4-34D695B0814A}" type="pres">
      <dgm:prSet presAssocID="{70B8BF63-15DE-45C4-912D-B7AB60E51328}" presName="connectorText" presStyleLbl="sibTrans2D1" presStyleIdx="2" presStyleCnt="5"/>
      <dgm:spPr/>
      <dgm:t>
        <a:bodyPr/>
        <a:lstStyle/>
        <a:p>
          <a:endParaRPr lang="en-US"/>
        </a:p>
      </dgm:t>
    </dgm:pt>
    <dgm:pt modelId="{3A5EA363-5B08-4720-BFBE-0587CC563A30}" type="pres">
      <dgm:prSet presAssocID="{F553B6EC-AA64-48ED-AA8B-67F2B7993FAA}" presName="node" presStyleLbl="node1" presStyleIdx="3" presStyleCnt="5" custScaleX="136221" custScaleY="88879" custRadScaleRad="80487" custRadScaleInc="-98082">
        <dgm:presLayoutVars>
          <dgm:bulletEnabled val="1"/>
        </dgm:presLayoutVars>
      </dgm:prSet>
      <dgm:spPr/>
      <dgm:t>
        <a:bodyPr/>
        <a:lstStyle/>
        <a:p>
          <a:endParaRPr lang="en-US"/>
        </a:p>
      </dgm:t>
    </dgm:pt>
    <dgm:pt modelId="{9CD98E78-C798-4A62-9D7A-6FF10114300B}" type="pres">
      <dgm:prSet presAssocID="{DEF41274-1AE7-40FC-8634-565F95B0D5B5}" presName="sibTrans" presStyleLbl="sibTrans2D1" presStyleIdx="3" presStyleCnt="5"/>
      <dgm:spPr/>
      <dgm:t>
        <a:bodyPr/>
        <a:lstStyle/>
        <a:p>
          <a:endParaRPr lang="en-US"/>
        </a:p>
      </dgm:t>
    </dgm:pt>
    <dgm:pt modelId="{2CFF7E61-6EB7-4B8F-B8E2-71A17AF2A23E}" type="pres">
      <dgm:prSet presAssocID="{DEF41274-1AE7-40FC-8634-565F95B0D5B5}" presName="connectorText" presStyleLbl="sibTrans2D1" presStyleIdx="3" presStyleCnt="5"/>
      <dgm:spPr/>
      <dgm:t>
        <a:bodyPr/>
        <a:lstStyle/>
        <a:p>
          <a:endParaRPr lang="en-US"/>
        </a:p>
      </dgm:t>
    </dgm:pt>
    <dgm:pt modelId="{8BE4EB67-6F24-4694-BE64-FE5F6A950F80}" type="pres">
      <dgm:prSet presAssocID="{4E0A7775-6E45-4062-91CA-E5D942AE5FD3}" presName="node" presStyleLbl="node1" presStyleIdx="4" presStyleCnt="5" custScaleX="267447" custScaleY="258089" custRadScaleRad="192027" custRadScaleInc="-37074">
        <dgm:presLayoutVars>
          <dgm:bulletEnabled val="1"/>
        </dgm:presLayoutVars>
      </dgm:prSet>
      <dgm:spPr/>
      <dgm:t>
        <a:bodyPr/>
        <a:lstStyle/>
        <a:p>
          <a:endParaRPr lang="en-US"/>
        </a:p>
      </dgm:t>
    </dgm:pt>
    <dgm:pt modelId="{F9B8916F-566A-4E6A-B4C7-22B682ECDA45}" type="pres">
      <dgm:prSet presAssocID="{37F524B9-9E07-48DF-8FB0-3E2834D69486}" presName="sibTrans" presStyleLbl="sibTrans2D1" presStyleIdx="4" presStyleCnt="5" custFlipVert="1" custFlipHor="1" custScaleX="41826" custScaleY="11813"/>
      <dgm:spPr/>
      <dgm:t>
        <a:bodyPr/>
        <a:lstStyle/>
        <a:p>
          <a:endParaRPr lang="en-US"/>
        </a:p>
      </dgm:t>
    </dgm:pt>
    <dgm:pt modelId="{DEB2A68F-30E6-41B1-A872-A835CCA4D2CF}" type="pres">
      <dgm:prSet presAssocID="{37F524B9-9E07-48DF-8FB0-3E2834D69486}" presName="connectorText" presStyleLbl="sibTrans2D1" presStyleIdx="4" presStyleCnt="5"/>
      <dgm:spPr/>
      <dgm:t>
        <a:bodyPr/>
        <a:lstStyle/>
        <a:p>
          <a:endParaRPr lang="en-US"/>
        </a:p>
      </dgm:t>
    </dgm:pt>
  </dgm:ptLst>
  <dgm:cxnLst>
    <dgm:cxn modelId="{B21CD033-9C8F-482A-AF71-75A5A1267AEC}" type="presOf" srcId="{F4026C7E-8829-4037-A5D6-9F02DE34DC69}" destId="{F1C07DDE-7652-4951-8545-1287CA0D2D40}" srcOrd="0" destOrd="0" presId="urn:microsoft.com/office/officeart/2005/8/layout/cycle2"/>
    <dgm:cxn modelId="{EDF17302-3CC4-49C1-80A7-BF68418AB4CC}" type="presOf" srcId="{223088CA-35C2-4FC5-BB40-38685F4E3D5C}" destId="{144E1186-E11C-476C-A0D8-76FF1E5EE056}" srcOrd="0" destOrd="0" presId="urn:microsoft.com/office/officeart/2005/8/layout/cycle2"/>
    <dgm:cxn modelId="{8C06B451-603B-48C4-B8F9-DA7F6FE74100}" type="presOf" srcId="{C1DF7EC3-4E67-46B5-8BB6-0035E1EB6FCE}" destId="{FE319B35-7E5C-4A3D-A486-A3B51B910C05}" srcOrd="0" destOrd="0" presId="urn:microsoft.com/office/officeart/2005/8/layout/cycle2"/>
    <dgm:cxn modelId="{83E1D717-5E51-4938-BC71-8324BA7963B9}" type="presOf" srcId="{FCC16A93-38F1-4522-A500-2D5DEF4022BA}" destId="{509DB21C-D9CE-4D7D-8DF6-7BBD1F78F888}" srcOrd="0" destOrd="0" presId="urn:microsoft.com/office/officeart/2005/8/layout/cycle2"/>
    <dgm:cxn modelId="{16A87DBC-F0AD-4C55-95F0-ECB7DF5AFA1A}" type="presOf" srcId="{37F524B9-9E07-48DF-8FB0-3E2834D69486}" destId="{DEB2A68F-30E6-41B1-A872-A835CCA4D2CF}" srcOrd="1" destOrd="0" presId="urn:microsoft.com/office/officeart/2005/8/layout/cycle2"/>
    <dgm:cxn modelId="{3238D2AB-F68E-4207-B783-1710F0F7808B}" type="presOf" srcId="{26531557-ACE9-449A-A644-782CE323BB8D}" destId="{7033193C-1C69-4BAE-8569-76324A5C4BBC}" srcOrd="0" destOrd="0" presId="urn:microsoft.com/office/officeart/2005/8/layout/cycle2"/>
    <dgm:cxn modelId="{9B29B6F7-75B6-42A7-BE82-3D95B4059575}" type="presOf" srcId="{B3D4D9D3-0B58-4366-A438-9E802428B2F7}" destId="{6419A598-61BB-453B-8C0D-59588712D5B6}" srcOrd="1" destOrd="0" presId="urn:microsoft.com/office/officeart/2005/8/layout/cycle2"/>
    <dgm:cxn modelId="{7C9A0566-77CE-4610-B626-521AFC9A95E9}" type="presOf" srcId="{70B8BF63-15DE-45C4-912D-B7AB60E51328}" destId="{EC9B27BB-EBCA-4870-ADA5-9DCC9238FD65}" srcOrd="0" destOrd="0" presId="urn:microsoft.com/office/officeart/2005/8/layout/cycle2"/>
    <dgm:cxn modelId="{55A43640-55AA-4F32-ADE8-D479FD86051E}" srcId="{C1DF7EC3-4E67-46B5-8BB6-0035E1EB6FCE}" destId="{FCC16A93-38F1-4522-A500-2D5DEF4022BA}" srcOrd="0" destOrd="0" parTransId="{7CDC6B44-D893-4842-812F-6241F5F8AF5F}" sibTransId="{26531557-ACE9-449A-A644-782CE323BB8D}"/>
    <dgm:cxn modelId="{F26FD227-2A1B-4B75-87AA-9FED062655F6}" type="presOf" srcId="{F553B6EC-AA64-48ED-AA8B-67F2B7993FAA}" destId="{3A5EA363-5B08-4720-BFBE-0587CC563A30}" srcOrd="0" destOrd="0" presId="urn:microsoft.com/office/officeart/2005/8/layout/cycle2"/>
    <dgm:cxn modelId="{7643D9B9-D2DE-4F82-8894-CC3FE095D428}" srcId="{C1DF7EC3-4E67-46B5-8BB6-0035E1EB6FCE}" destId="{F4026C7E-8829-4037-A5D6-9F02DE34DC69}" srcOrd="1" destOrd="0" parTransId="{DC502E6D-8EAE-4063-ACAE-9E53A82D5056}" sibTransId="{B3D4D9D3-0B58-4366-A438-9E802428B2F7}"/>
    <dgm:cxn modelId="{C6BB537C-6F07-414F-941A-562C74D42C52}" type="presOf" srcId="{26531557-ACE9-449A-A644-782CE323BB8D}" destId="{6BDA3BBD-F696-4313-AB25-7C2241FD73F6}" srcOrd="1" destOrd="0" presId="urn:microsoft.com/office/officeart/2005/8/layout/cycle2"/>
    <dgm:cxn modelId="{F23F6E26-B8F5-4272-85F5-DEC77A368725}" type="presOf" srcId="{DEF41274-1AE7-40FC-8634-565F95B0D5B5}" destId="{9CD98E78-C798-4A62-9D7A-6FF10114300B}" srcOrd="0" destOrd="0" presId="urn:microsoft.com/office/officeart/2005/8/layout/cycle2"/>
    <dgm:cxn modelId="{E249F15B-B0DD-4962-87DC-B0F9CA60DFBF}" type="presOf" srcId="{37F524B9-9E07-48DF-8FB0-3E2834D69486}" destId="{F9B8916F-566A-4E6A-B4C7-22B682ECDA45}" srcOrd="0" destOrd="0" presId="urn:microsoft.com/office/officeart/2005/8/layout/cycle2"/>
    <dgm:cxn modelId="{7D6A4D9D-8AA9-4619-AE5A-7DA6773D4A79}" type="presOf" srcId="{B3D4D9D3-0B58-4366-A438-9E802428B2F7}" destId="{32043CB9-A4C7-4D66-8387-257DB7ABF7CF}" srcOrd="0" destOrd="0" presId="urn:microsoft.com/office/officeart/2005/8/layout/cycle2"/>
    <dgm:cxn modelId="{61ECD7F9-9606-45FB-90ED-46123D47F181}" type="presOf" srcId="{70B8BF63-15DE-45C4-912D-B7AB60E51328}" destId="{8BA616EB-0C56-43AF-A9F4-34D695B0814A}" srcOrd="1" destOrd="0" presId="urn:microsoft.com/office/officeart/2005/8/layout/cycle2"/>
    <dgm:cxn modelId="{3F3F30FB-EF5F-4846-8EB4-6444D9A0297F}" srcId="{C1DF7EC3-4E67-46B5-8BB6-0035E1EB6FCE}" destId="{4E0A7775-6E45-4062-91CA-E5D942AE5FD3}" srcOrd="4" destOrd="0" parTransId="{B7699BEA-FCBF-4D3D-9CE3-512D1ED832AA}" sibTransId="{37F524B9-9E07-48DF-8FB0-3E2834D69486}"/>
    <dgm:cxn modelId="{ADE941BC-9B5B-4CF7-8929-6D39C6E9A1C4}" srcId="{C1DF7EC3-4E67-46B5-8BB6-0035E1EB6FCE}" destId="{223088CA-35C2-4FC5-BB40-38685F4E3D5C}" srcOrd="2" destOrd="0" parTransId="{63AB5E1E-ADC5-49EC-9B01-FC5031399967}" sibTransId="{70B8BF63-15DE-45C4-912D-B7AB60E51328}"/>
    <dgm:cxn modelId="{DD709699-93DD-4F7B-9D9D-7530117F98CE}" type="presOf" srcId="{DEF41274-1AE7-40FC-8634-565F95B0D5B5}" destId="{2CFF7E61-6EB7-4B8F-B8E2-71A17AF2A23E}" srcOrd="1" destOrd="0" presId="urn:microsoft.com/office/officeart/2005/8/layout/cycle2"/>
    <dgm:cxn modelId="{81B7A08F-BE55-403C-AFD2-7003AA73EF18}" srcId="{C1DF7EC3-4E67-46B5-8BB6-0035E1EB6FCE}" destId="{F553B6EC-AA64-48ED-AA8B-67F2B7993FAA}" srcOrd="3" destOrd="0" parTransId="{300CF798-E244-48A4-99B1-BBC2DA83A048}" sibTransId="{DEF41274-1AE7-40FC-8634-565F95B0D5B5}"/>
    <dgm:cxn modelId="{592C77A9-34BF-4D30-A930-5AA88DE8ED87}" type="presOf" srcId="{4E0A7775-6E45-4062-91CA-E5D942AE5FD3}" destId="{8BE4EB67-6F24-4694-BE64-FE5F6A950F80}" srcOrd="0" destOrd="0" presId="urn:microsoft.com/office/officeart/2005/8/layout/cycle2"/>
    <dgm:cxn modelId="{E27B7ACF-D1A0-41B7-ACB7-8E5400A55657}" type="presParOf" srcId="{FE319B35-7E5C-4A3D-A486-A3B51B910C05}" destId="{509DB21C-D9CE-4D7D-8DF6-7BBD1F78F888}" srcOrd="0" destOrd="0" presId="urn:microsoft.com/office/officeart/2005/8/layout/cycle2"/>
    <dgm:cxn modelId="{85CAABA4-C6D4-4F5F-B203-F862F579083E}" type="presParOf" srcId="{FE319B35-7E5C-4A3D-A486-A3B51B910C05}" destId="{7033193C-1C69-4BAE-8569-76324A5C4BBC}" srcOrd="1" destOrd="0" presId="urn:microsoft.com/office/officeart/2005/8/layout/cycle2"/>
    <dgm:cxn modelId="{E1F6EB7F-E307-4CCD-A8C1-AA610B1CF2D7}" type="presParOf" srcId="{7033193C-1C69-4BAE-8569-76324A5C4BBC}" destId="{6BDA3BBD-F696-4313-AB25-7C2241FD73F6}" srcOrd="0" destOrd="0" presId="urn:microsoft.com/office/officeart/2005/8/layout/cycle2"/>
    <dgm:cxn modelId="{894C2A06-0E74-4277-A54D-EC47A8D99FA9}" type="presParOf" srcId="{FE319B35-7E5C-4A3D-A486-A3B51B910C05}" destId="{F1C07DDE-7652-4951-8545-1287CA0D2D40}" srcOrd="2" destOrd="0" presId="urn:microsoft.com/office/officeart/2005/8/layout/cycle2"/>
    <dgm:cxn modelId="{487FD3DE-9627-4C58-B037-3C48FD5088EE}" type="presParOf" srcId="{FE319B35-7E5C-4A3D-A486-A3B51B910C05}" destId="{32043CB9-A4C7-4D66-8387-257DB7ABF7CF}" srcOrd="3" destOrd="0" presId="urn:microsoft.com/office/officeart/2005/8/layout/cycle2"/>
    <dgm:cxn modelId="{B60B86DA-9B59-450E-B77E-06FEFD64682B}" type="presParOf" srcId="{32043CB9-A4C7-4D66-8387-257DB7ABF7CF}" destId="{6419A598-61BB-453B-8C0D-59588712D5B6}" srcOrd="0" destOrd="0" presId="urn:microsoft.com/office/officeart/2005/8/layout/cycle2"/>
    <dgm:cxn modelId="{A411EE31-6927-4644-B93F-380728198D7B}" type="presParOf" srcId="{FE319B35-7E5C-4A3D-A486-A3B51B910C05}" destId="{144E1186-E11C-476C-A0D8-76FF1E5EE056}" srcOrd="4" destOrd="0" presId="urn:microsoft.com/office/officeart/2005/8/layout/cycle2"/>
    <dgm:cxn modelId="{EFC4097F-A533-456A-B3B7-36E100D407C3}" type="presParOf" srcId="{FE319B35-7E5C-4A3D-A486-A3B51B910C05}" destId="{EC9B27BB-EBCA-4870-ADA5-9DCC9238FD65}" srcOrd="5" destOrd="0" presId="urn:microsoft.com/office/officeart/2005/8/layout/cycle2"/>
    <dgm:cxn modelId="{EE024E8A-E261-474C-9EE3-C0F8506F369C}" type="presParOf" srcId="{EC9B27BB-EBCA-4870-ADA5-9DCC9238FD65}" destId="{8BA616EB-0C56-43AF-A9F4-34D695B0814A}" srcOrd="0" destOrd="0" presId="urn:microsoft.com/office/officeart/2005/8/layout/cycle2"/>
    <dgm:cxn modelId="{13ED1847-F929-44C5-A563-A7D07461E3C5}" type="presParOf" srcId="{FE319B35-7E5C-4A3D-A486-A3B51B910C05}" destId="{3A5EA363-5B08-4720-BFBE-0587CC563A30}" srcOrd="6" destOrd="0" presId="urn:microsoft.com/office/officeart/2005/8/layout/cycle2"/>
    <dgm:cxn modelId="{FE2E72F8-0439-46FD-B9D6-33839DCD2DDC}" type="presParOf" srcId="{FE319B35-7E5C-4A3D-A486-A3B51B910C05}" destId="{9CD98E78-C798-4A62-9D7A-6FF10114300B}" srcOrd="7" destOrd="0" presId="urn:microsoft.com/office/officeart/2005/8/layout/cycle2"/>
    <dgm:cxn modelId="{9D9E0818-151D-4D9B-9542-46BBFEE6BD41}" type="presParOf" srcId="{9CD98E78-C798-4A62-9D7A-6FF10114300B}" destId="{2CFF7E61-6EB7-4B8F-B8E2-71A17AF2A23E}" srcOrd="0" destOrd="0" presId="urn:microsoft.com/office/officeart/2005/8/layout/cycle2"/>
    <dgm:cxn modelId="{116FEA75-CAF9-4E96-960A-6F5F2C0EA644}" type="presParOf" srcId="{FE319B35-7E5C-4A3D-A486-A3B51B910C05}" destId="{8BE4EB67-6F24-4694-BE64-FE5F6A950F80}" srcOrd="8" destOrd="0" presId="urn:microsoft.com/office/officeart/2005/8/layout/cycle2"/>
    <dgm:cxn modelId="{B0C0A7DC-9154-44A8-80BB-D11ABF748295}" type="presParOf" srcId="{FE319B35-7E5C-4A3D-A486-A3B51B910C05}" destId="{F9B8916F-566A-4E6A-B4C7-22B682ECDA45}" srcOrd="9" destOrd="0" presId="urn:microsoft.com/office/officeart/2005/8/layout/cycle2"/>
    <dgm:cxn modelId="{F3853BAC-E5D7-4D09-8493-774F36A76D4D}" type="presParOf" srcId="{F9B8916F-566A-4E6A-B4C7-22B682ECDA45}" destId="{DEB2A68F-30E6-41B1-A872-A835CCA4D2CF}"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DF7EC3-4E67-46B5-8BB6-0035E1EB6FCE}" type="doc">
      <dgm:prSet loTypeId="urn:microsoft.com/office/officeart/2005/8/layout/cycle2" loCatId="cycle" qsTypeId="urn:microsoft.com/office/officeart/2005/8/quickstyle/3d3" qsCatId="3D" csTypeId="urn:microsoft.com/office/officeart/2005/8/colors/colorful1" csCatId="colorful" phldr="1"/>
      <dgm:spPr/>
      <dgm:t>
        <a:bodyPr/>
        <a:lstStyle/>
        <a:p>
          <a:endParaRPr lang="en-US"/>
        </a:p>
      </dgm:t>
    </dgm:pt>
    <dgm:pt modelId="{FCC16A93-38F1-4522-A500-2D5DEF4022BA}">
      <dgm:prSet phldrT="[Text]" custT="1"/>
      <dgm:spPr/>
      <dgm:t>
        <a:bodyPr/>
        <a:lstStyle/>
        <a:p>
          <a:r>
            <a:rPr lang="en-US" sz="2800" dirty="0" smtClean="0"/>
            <a:t>Professional</a:t>
          </a:r>
          <a:r>
            <a:rPr lang="en-US" sz="2400" dirty="0" smtClean="0"/>
            <a:t> Development</a:t>
          </a:r>
          <a:endParaRPr lang="en-US" sz="2400" dirty="0"/>
        </a:p>
      </dgm:t>
    </dgm:pt>
    <dgm:pt modelId="{7CDC6B44-D893-4842-812F-6241F5F8AF5F}" type="parTrans" cxnId="{55A43640-55AA-4F32-ADE8-D479FD86051E}">
      <dgm:prSet/>
      <dgm:spPr/>
      <dgm:t>
        <a:bodyPr/>
        <a:lstStyle/>
        <a:p>
          <a:endParaRPr lang="en-US"/>
        </a:p>
      </dgm:t>
    </dgm:pt>
    <dgm:pt modelId="{26531557-ACE9-449A-A644-782CE323BB8D}" type="sibTrans" cxnId="{55A43640-55AA-4F32-ADE8-D479FD86051E}">
      <dgm:prSet/>
      <dgm:spPr>
        <a:solidFill>
          <a:schemeClr val="bg1">
            <a:lumMod val="75000"/>
          </a:schemeClr>
        </a:solidFill>
      </dgm:spPr>
      <dgm:t>
        <a:bodyPr/>
        <a:lstStyle/>
        <a:p>
          <a:endParaRPr lang="en-US"/>
        </a:p>
      </dgm:t>
    </dgm:pt>
    <dgm:pt modelId="{F4026C7E-8829-4037-A5D6-9F02DE34DC69}">
      <dgm:prSet phldrT="[Text]" custT="1"/>
      <dgm:spPr>
        <a:solidFill>
          <a:srgbClr val="7030A0"/>
        </a:solidFill>
      </dgm:spPr>
      <dgm:t>
        <a:bodyPr/>
        <a:lstStyle/>
        <a:p>
          <a:r>
            <a:rPr lang="en-US" sz="2800" dirty="0" smtClean="0"/>
            <a:t>Start Small</a:t>
          </a:r>
          <a:endParaRPr lang="en-US" sz="2800" dirty="0"/>
        </a:p>
      </dgm:t>
    </dgm:pt>
    <dgm:pt modelId="{DC502E6D-8EAE-4063-ACAE-9E53A82D5056}" type="parTrans" cxnId="{7643D9B9-D2DE-4F82-8894-CC3FE095D428}">
      <dgm:prSet/>
      <dgm:spPr/>
      <dgm:t>
        <a:bodyPr/>
        <a:lstStyle/>
        <a:p>
          <a:endParaRPr lang="en-US"/>
        </a:p>
      </dgm:t>
    </dgm:pt>
    <dgm:pt modelId="{B3D4D9D3-0B58-4366-A438-9E802428B2F7}" type="sibTrans" cxnId="{7643D9B9-D2DE-4F82-8894-CC3FE095D428}">
      <dgm:prSet/>
      <dgm:spPr/>
      <dgm:t>
        <a:bodyPr/>
        <a:lstStyle/>
        <a:p>
          <a:endParaRPr lang="en-US"/>
        </a:p>
      </dgm:t>
    </dgm:pt>
    <dgm:pt modelId="{223088CA-35C2-4FC5-BB40-38685F4E3D5C}">
      <dgm:prSet phldrT="[Text]" custT="1"/>
      <dgm:spPr/>
      <dgm:t>
        <a:bodyPr/>
        <a:lstStyle/>
        <a:p>
          <a:r>
            <a:rPr lang="en-US" sz="2400" dirty="0" smtClean="0"/>
            <a:t>Teach &amp; Assess</a:t>
          </a:r>
          <a:endParaRPr lang="en-US" sz="2400" dirty="0"/>
        </a:p>
      </dgm:t>
    </dgm:pt>
    <dgm:pt modelId="{63AB5E1E-ADC5-49EC-9B01-FC5031399967}" type="parTrans" cxnId="{ADE941BC-9B5B-4CF7-8929-6D39C6E9A1C4}">
      <dgm:prSet/>
      <dgm:spPr/>
      <dgm:t>
        <a:bodyPr/>
        <a:lstStyle/>
        <a:p>
          <a:endParaRPr lang="en-US"/>
        </a:p>
      </dgm:t>
    </dgm:pt>
    <dgm:pt modelId="{70B8BF63-15DE-45C4-912D-B7AB60E51328}" type="sibTrans" cxnId="{ADE941BC-9B5B-4CF7-8929-6D39C6E9A1C4}">
      <dgm:prSet/>
      <dgm:spPr>
        <a:solidFill>
          <a:schemeClr val="bg1">
            <a:lumMod val="75000"/>
          </a:schemeClr>
        </a:solidFill>
      </dgm:spPr>
      <dgm:t>
        <a:bodyPr/>
        <a:lstStyle/>
        <a:p>
          <a:endParaRPr lang="en-US"/>
        </a:p>
      </dgm:t>
    </dgm:pt>
    <dgm:pt modelId="{F553B6EC-AA64-48ED-AA8B-67F2B7993FAA}">
      <dgm:prSet phldrT="[Text]" custT="1"/>
      <dgm:spPr/>
      <dgm:t>
        <a:bodyPr/>
        <a:lstStyle/>
        <a:p>
          <a:r>
            <a:rPr lang="en-US" sz="2800" dirty="0" smtClean="0"/>
            <a:t>Data Systems</a:t>
          </a:r>
          <a:endParaRPr lang="en-US" sz="2800" dirty="0"/>
        </a:p>
      </dgm:t>
    </dgm:pt>
    <dgm:pt modelId="{300CF798-E244-48A4-99B1-BBC2DA83A048}" type="parTrans" cxnId="{81B7A08F-BE55-403C-AFD2-7003AA73EF18}">
      <dgm:prSet/>
      <dgm:spPr/>
      <dgm:t>
        <a:bodyPr/>
        <a:lstStyle/>
        <a:p>
          <a:endParaRPr lang="en-US"/>
        </a:p>
      </dgm:t>
    </dgm:pt>
    <dgm:pt modelId="{DEF41274-1AE7-40FC-8634-565F95B0D5B5}" type="sibTrans" cxnId="{81B7A08F-BE55-403C-AFD2-7003AA73EF18}">
      <dgm:prSet/>
      <dgm:spPr>
        <a:solidFill>
          <a:schemeClr val="bg1">
            <a:lumMod val="75000"/>
          </a:schemeClr>
        </a:solidFill>
      </dgm:spPr>
      <dgm:t>
        <a:bodyPr/>
        <a:lstStyle/>
        <a:p>
          <a:endParaRPr lang="en-US"/>
        </a:p>
      </dgm:t>
    </dgm:pt>
    <dgm:pt modelId="{4E0A7775-6E45-4062-91CA-E5D942AE5FD3}">
      <dgm:prSet phldrT="[Text]" custT="1"/>
      <dgm:spPr/>
      <dgm:t>
        <a:bodyPr/>
        <a:lstStyle/>
        <a:p>
          <a:r>
            <a:rPr lang="en-US" sz="2800" dirty="0" smtClean="0"/>
            <a:t>Data Analysis</a:t>
          </a:r>
          <a:endParaRPr lang="en-US" sz="2800" dirty="0"/>
        </a:p>
      </dgm:t>
    </dgm:pt>
    <dgm:pt modelId="{B7699BEA-FCBF-4D3D-9CE3-512D1ED832AA}" type="parTrans" cxnId="{3F3F30FB-EF5F-4846-8EB4-6444D9A0297F}">
      <dgm:prSet/>
      <dgm:spPr/>
      <dgm:t>
        <a:bodyPr/>
        <a:lstStyle/>
        <a:p>
          <a:endParaRPr lang="en-US"/>
        </a:p>
      </dgm:t>
    </dgm:pt>
    <dgm:pt modelId="{37F524B9-9E07-48DF-8FB0-3E2834D69486}" type="sibTrans" cxnId="{3F3F30FB-EF5F-4846-8EB4-6444D9A0297F}">
      <dgm:prSet/>
      <dgm:spPr>
        <a:solidFill>
          <a:schemeClr val="bg1">
            <a:lumMod val="75000"/>
          </a:schemeClr>
        </a:solidFill>
      </dgm:spPr>
      <dgm:t>
        <a:bodyPr/>
        <a:lstStyle/>
        <a:p>
          <a:endParaRPr lang="en-US"/>
        </a:p>
      </dgm:t>
    </dgm:pt>
    <dgm:pt modelId="{46086894-1AF0-4096-BA62-7E4A51A571C3}">
      <dgm:prSet custT="1"/>
      <dgm:spPr>
        <a:solidFill>
          <a:srgbClr val="FF0000"/>
        </a:solidFill>
      </dgm:spPr>
      <dgm:t>
        <a:bodyPr/>
        <a:lstStyle/>
        <a:p>
          <a:r>
            <a:rPr lang="en-US" sz="7200" dirty="0" smtClean="0"/>
            <a:t>Reteach</a:t>
          </a:r>
          <a:endParaRPr lang="en-US" sz="7200" dirty="0"/>
        </a:p>
      </dgm:t>
    </dgm:pt>
    <dgm:pt modelId="{B20039A3-7019-4C07-8451-B1E70A9AD12C}" type="parTrans" cxnId="{3EC77454-3EA4-4A6C-81F7-FBA5092E0C04}">
      <dgm:prSet/>
      <dgm:spPr/>
      <dgm:t>
        <a:bodyPr/>
        <a:lstStyle/>
        <a:p>
          <a:endParaRPr lang="en-US"/>
        </a:p>
      </dgm:t>
    </dgm:pt>
    <dgm:pt modelId="{D30981AB-5E38-4D87-8E7F-6D49CF096827}" type="sibTrans" cxnId="{3EC77454-3EA4-4A6C-81F7-FBA5092E0C04}">
      <dgm:prSet/>
      <dgm:spPr>
        <a:solidFill>
          <a:schemeClr val="bg1">
            <a:lumMod val="75000"/>
          </a:schemeClr>
        </a:solidFill>
      </dgm:spPr>
      <dgm:t>
        <a:bodyPr/>
        <a:lstStyle/>
        <a:p>
          <a:endParaRPr lang="en-US"/>
        </a:p>
      </dgm:t>
    </dgm:pt>
    <dgm:pt modelId="{FE319B35-7E5C-4A3D-A486-A3B51B910C05}" type="pres">
      <dgm:prSet presAssocID="{C1DF7EC3-4E67-46B5-8BB6-0035E1EB6FCE}" presName="cycle" presStyleCnt="0">
        <dgm:presLayoutVars>
          <dgm:dir/>
          <dgm:resizeHandles val="exact"/>
        </dgm:presLayoutVars>
      </dgm:prSet>
      <dgm:spPr/>
      <dgm:t>
        <a:bodyPr/>
        <a:lstStyle/>
        <a:p>
          <a:endParaRPr lang="en-US"/>
        </a:p>
      </dgm:t>
    </dgm:pt>
    <dgm:pt modelId="{509DB21C-D9CE-4D7D-8DF6-7BBD1F78F888}" type="pres">
      <dgm:prSet presAssocID="{FCC16A93-38F1-4522-A500-2D5DEF4022BA}" presName="node" presStyleLbl="node1" presStyleIdx="0" presStyleCnt="6" custScaleX="187823" custScaleY="170146" custRadScaleRad="76954" custRadScaleInc="3838">
        <dgm:presLayoutVars>
          <dgm:bulletEnabled val="1"/>
        </dgm:presLayoutVars>
      </dgm:prSet>
      <dgm:spPr/>
      <dgm:t>
        <a:bodyPr/>
        <a:lstStyle/>
        <a:p>
          <a:endParaRPr lang="en-US"/>
        </a:p>
      </dgm:t>
    </dgm:pt>
    <dgm:pt modelId="{7033193C-1C69-4BAE-8569-76324A5C4BBC}" type="pres">
      <dgm:prSet presAssocID="{26531557-ACE9-449A-A644-782CE323BB8D}" presName="sibTrans" presStyleLbl="sibTrans2D1" presStyleIdx="0" presStyleCnt="6"/>
      <dgm:spPr/>
      <dgm:t>
        <a:bodyPr/>
        <a:lstStyle/>
        <a:p>
          <a:endParaRPr lang="en-US"/>
        </a:p>
      </dgm:t>
    </dgm:pt>
    <dgm:pt modelId="{6BDA3BBD-F696-4313-AB25-7C2241FD73F6}" type="pres">
      <dgm:prSet presAssocID="{26531557-ACE9-449A-A644-782CE323BB8D}" presName="connectorText" presStyleLbl="sibTrans2D1" presStyleIdx="0" presStyleCnt="6"/>
      <dgm:spPr/>
      <dgm:t>
        <a:bodyPr/>
        <a:lstStyle/>
        <a:p>
          <a:endParaRPr lang="en-US"/>
        </a:p>
      </dgm:t>
    </dgm:pt>
    <dgm:pt modelId="{F1C07DDE-7652-4951-8545-1287CA0D2D40}" type="pres">
      <dgm:prSet presAssocID="{F4026C7E-8829-4037-A5D6-9F02DE34DC69}" presName="node" presStyleLbl="node1" presStyleIdx="1" presStyleCnt="6" custScaleX="177368" custScaleY="159257" custRadScaleRad="254219" custRadScaleInc="38728">
        <dgm:presLayoutVars>
          <dgm:bulletEnabled val="1"/>
        </dgm:presLayoutVars>
      </dgm:prSet>
      <dgm:spPr/>
      <dgm:t>
        <a:bodyPr/>
        <a:lstStyle/>
        <a:p>
          <a:endParaRPr lang="en-US"/>
        </a:p>
      </dgm:t>
    </dgm:pt>
    <dgm:pt modelId="{32043CB9-A4C7-4D66-8387-257DB7ABF7CF}" type="pres">
      <dgm:prSet presAssocID="{B3D4D9D3-0B58-4366-A438-9E802428B2F7}" presName="sibTrans" presStyleLbl="sibTrans2D1" presStyleIdx="1" presStyleCnt="6"/>
      <dgm:spPr/>
      <dgm:t>
        <a:bodyPr/>
        <a:lstStyle/>
        <a:p>
          <a:endParaRPr lang="en-US"/>
        </a:p>
      </dgm:t>
    </dgm:pt>
    <dgm:pt modelId="{6419A598-61BB-453B-8C0D-59588712D5B6}" type="pres">
      <dgm:prSet presAssocID="{B3D4D9D3-0B58-4366-A438-9E802428B2F7}" presName="connectorText" presStyleLbl="sibTrans2D1" presStyleIdx="1" presStyleCnt="6"/>
      <dgm:spPr/>
      <dgm:t>
        <a:bodyPr/>
        <a:lstStyle/>
        <a:p>
          <a:endParaRPr lang="en-US"/>
        </a:p>
      </dgm:t>
    </dgm:pt>
    <dgm:pt modelId="{144E1186-E11C-476C-A0D8-76FF1E5EE056}" type="pres">
      <dgm:prSet presAssocID="{223088CA-35C2-4FC5-BB40-38685F4E3D5C}" presName="node" presStyleLbl="node1" presStyleIdx="2" presStyleCnt="6" custScaleX="182642" custScaleY="149555" custRadScaleRad="222452" custRadScaleInc="-26708">
        <dgm:presLayoutVars>
          <dgm:bulletEnabled val="1"/>
        </dgm:presLayoutVars>
      </dgm:prSet>
      <dgm:spPr/>
      <dgm:t>
        <a:bodyPr/>
        <a:lstStyle/>
        <a:p>
          <a:endParaRPr lang="en-US"/>
        </a:p>
      </dgm:t>
    </dgm:pt>
    <dgm:pt modelId="{EC9B27BB-EBCA-4870-ADA5-9DCC9238FD65}" type="pres">
      <dgm:prSet presAssocID="{70B8BF63-15DE-45C4-912D-B7AB60E51328}" presName="sibTrans" presStyleLbl="sibTrans2D1" presStyleIdx="2" presStyleCnt="6"/>
      <dgm:spPr/>
      <dgm:t>
        <a:bodyPr/>
        <a:lstStyle/>
        <a:p>
          <a:endParaRPr lang="en-US"/>
        </a:p>
      </dgm:t>
    </dgm:pt>
    <dgm:pt modelId="{8BA616EB-0C56-43AF-A9F4-34D695B0814A}" type="pres">
      <dgm:prSet presAssocID="{70B8BF63-15DE-45C4-912D-B7AB60E51328}" presName="connectorText" presStyleLbl="sibTrans2D1" presStyleIdx="2" presStyleCnt="6"/>
      <dgm:spPr/>
      <dgm:t>
        <a:bodyPr/>
        <a:lstStyle/>
        <a:p>
          <a:endParaRPr lang="en-US"/>
        </a:p>
      </dgm:t>
    </dgm:pt>
    <dgm:pt modelId="{3A5EA363-5B08-4720-BFBE-0587CC563A30}" type="pres">
      <dgm:prSet presAssocID="{F553B6EC-AA64-48ED-AA8B-67F2B7993FAA}" presName="node" presStyleLbl="node1" presStyleIdx="3" presStyleCnt="6" custScaleX="175929" custScaleY="148530" custRadScaleRad="80548" custRadScaleInc="-4157">
        <dgm:presLayoutVars>
          <dgm:bulletEnabled val="1"/>
        </dgm:presLayoutVars>
      </dgm:prSet>
      <dgm:spPr/>
      <dgm:t>
        <a:bodyPr/>
        <a:lstStyle/>
        <a:p>
          <a:endParaRPr lang="en-US"/>
        </a:p>
      </dgm:t>
    </dgm:pt>
    <dgm:pt modelId="{9CD98E78-C798-4A62-9D7A-6FF10114300B}" type="pres">
      <dgm:prSet presAssocID="{DEF41274-1AE7-40FC-8634-565F95B0D5B5}" presName="sibTrans" presStyleLbl="sibTrans2D1" presStyleIdx="3" presStyleCnt="6"/>
      <dgm:spPr/>
      <dgm:t>
        <a:bodyPr/>
        <a:lstStyle/>
        <a:p>
          <a:endParaRPr lang="en-US"/>
        </a:p>
      </dgm:t>
    </dgm:pt>
    <dgm:pt modelId="{2CFF7E61-6EB7-4B8F-B8E2-71A17AF2A23E}" type="pres">
      <dgm:prSet presAssocID="{DEF41274-1AE7-40FC-8634-565F95B0D5B5}" presName="connectorText" presStyleLbl="sibTrans2D1" presStyleIdx="3" presStyleCnt="6"/>
      <dgm:spPr/>
      <dgm:t>
        <a:bodyPr/>
        <a:lstStyle/>
        <a:p>
          <a:endParaRPr lang="en-US"/>
        </a:p>
      </dgm:t>
    </dgm:pt>
    <dgm:pt modelId="{8BE4EB67-6F24-4694-BE64-FE5F6A950F80}" type="pres">
      <dgm:prSet presAssocID="{4E0A7775-6E45-4062-91CA-E5D942AE5FD3}" presName="node" presStyleLbl="node1" presStyleIdx="4" presStyleCnt="6" custScaleX="175674" custScaleY="139551" custRadScaleRad="221062" custRadScaleInc="24821">
        <dgm:presLayoutVars>
          <dgm:bulletEnabled val="1"/>
        </dgm:presLayoutVars>
      </dgm:prSet>
      <dgm:spPr/>
      <dgm:t>
        <a:bodyPr/>
        <a:lstStyle/>
        <a:p>
          <a:endParaRPr lang="en-US"/>
        </a:p>
      </dgm:t>
    </dgm:pt>
    <dgm:pt modelId="{F9B8916F-566A-4E6A-B4C7-22B682ECDA45}" type="pres">
      <dgm:prSet presAssocID="{37F524B9-9E07-48DF-8FB0-3E2834D69486}" presName="sibTrans" presStyleLbl="sibTrans2D1" presStyleIdx="4" presStyleCnt="6"/>
      <dgm:spPr/>
      <dgm:t>
        <a:bodyPr/>
        <a:lstStyle/>
        <a:p>
          <a:endParaRPr lang="en-US"/>
        </a:p>
      </dgm:t>
    </dgm:pt>
    <dgm:pt modelId="{DEB2A68F-30E6-41B1-A872-A835CCA4D2CF}" type="pres">
      <dgm:prSet presAssocID="{37F524B9-9E07-48DF-8FB0-3E2834D69486}" presName="connectorText" presStyleLbl="sibTrans2D1" presStyleIdx="4" presStyleCnt="6"/>
      <dgm:spPr/>
      <dgm:t>
        <a:bodyPr/>
        <a:lstStyle/>
        <a:p>
          <a:endParaRPr lang="en-US"/>
        </a:p>
      </dgm:t>
    </dgm:pt>
    <dgm:pt modelId="{169E9D09-D0CF-4363-A728-45855C360648}" type="pres">
      <dgm:prSet presAssocID="{46086894-1AF0-4096-BA62-7E4A51A571C3}" presName="node" presStyleLbl="node1" presStyleIdx="5" presStyleCnt="6" custScaleX="327621" custScaleY="337619" custRadScaleRad="222370" custRadScaleInc="-28665">
        <dgm:presLayoutVars>
          <dgm:bulletEnabled val="1"/>
        </dgm:presLayoutVars>
      </dgm:prSet>
      <dgm:spPr/>
      <dgm:t>
        <a:bodyPr/>
        <a:lstStyle/>
        <a:p>
          <a:endParaRPr lang="en-US"/>
        </a:p>
      </dgm:t>
    </dgm:pt>
    <dgm:pt modelId="{35B330ED-44C1-40FF-BF4F-C6BF050A7CB5}" type="pres">
      <dgm:prSet presAssocID="{D30981AB-5E38-4D87-8E7F-6D49CF096827}" presName="sibTrans" presStyleLbl="sibTrans2D1" presStyleIdx="5" presStyleCnt="6"/>
      <dgm:spPr/>
      <dgm:t>
        <a:bodyPr/>
        <a:lstStyle/>
        <a:p>
          <a:endParaRPr lang="en-US"/>
        </a:p>
      </dgm:t>
    </dgm:pt>
    <dgm:pt modelId="{830B522F-8105-4256-AF2C-2839673181A7}" type="pres">
      <dgm:prSet presAssocID="{D30981AB-5E38-4D87-8E7F-6D49CF096827}" presName="connectorText" presStyleLbl="sibTrans2D1" presStyleIdx="5" presStyleCnt="6"/>
      <dgm:spPr/>
      <dgm:t>
        <a:bodyPr/>
        <a:lstStyle/>
        <a:p>
          <a:endParaRPr lang="en-US"/>
        </a:p>
      </dgm:t>
    </dgm:pt>
  </dgm:ptLst>
  <dgm:cxnLst>
    <dgm:cxn modelId="{B21CD033-9C8F-482A-AF71-75A5A1267AEC}" type="presOf" srcId="{F4026C7E-8829-4037-A5D6-9F02DE34DC69}" destId="{F1C07DDE-7652-4951-8545-1287CA0D2D40}" srcOrd="0" destOrd="0" presId="urn:microsoft.com/office/officeart/2005/8/layout/cycle2"/>
    <dgm:cxn modelId="{8C06B451-603B-48C4-B8F9-DA7F6FE74100}" type="presOf" srcId="{C1DF7EC3-4E67-46B5-8BB6-0035E1EB6FCE}" destId="{FE319B35-7E5C-4A3D-A486-A3B51B910C05}" srcOrd="0" destOrd="0" presId="urn:microsoft.com/office/officeart/2005/8/layout/cycle2"/>
    <dgm:cxn modelId="{EDF17302-3CC4-49C1-80A7-BF68418AB4CC}" type="presOf" srcId="{223088CA-35C2-4FC5-BB40-38685F4E3D5C}" destId="{144E1186-E11C-476C-A0D8-76FF1E5EE056}" srcOrd="0" destOrd="0" presId="urn:microsoft.com/office/officeart/2005/8/layout/cycle2"/>
    <dgm:cxn modelId="{16F4520A-6B7F-4948-A85C-D04FC5F02779}" type="presOf" srcId="{46086894-1AF0-4096-BA62-7E4A51A571C3}" destId="{169E9D09-D0CF-4363-A728-45855C360648}" srcOrd="0" destOrd="0" presId="urn:microsoft.com/office/officeart/2005/8/layout/cycle2"/>
    <dgm:cxn modelId="{16A87DBC-F0AD-4C55-95F0-ECB7DF5AFA1A}" type="presOf" srcId="{37F524B9-9E07-48DF-8FB0-3E2834D69486}" destId="{DEB2A68F-30E6-41B1-A872-A835CCA4D2CF}" srcOrd="1" destOrd="0" presId="urn:microsoft.com/office/officeart/2005/8/layout/cycle2"/>
    <dgm:cxn modelId="{83E1D717-5E51-4938-BC71-8324BA7963B9}" type="presOf" srcId="{FCC16A93-38F1-4522-A500-2D5DEF4022BA}" destId="{509DB21C-D9CE-4D7D-8DF6-7BBD1F78F888}" srcOrd="0" destOrd="0" presId="urn:microsoft.com/office/officeart/2005/8/layout/cycle2"/>
    <dgm:cxn modelId="{3238D2AB-F68E-4207-B783-1710F0F7808B}" type="presOf" srcId="{26531557-ACE9-449A-A644-782CE323BB8D}" destId="{7033193C-1C69-4BAE-8569-76324A5C4BBC}" srcOrd="0" destOrd="0" presId="urn:microsoft.com/office/officeart/2005/8/layout/cycle2"/>
    <dgm:cxn modelId="{9B29B6F7-75B6-42A7-BE82-3D95B4059575}" type="presOf" srcId="{B3D4D9D3-0B58-4366-A438-9E802428B2F7}" destId="{6419A598-61BB-453B-8C0D-59588712D5B6}" srcOrd="1" destOrd="0" presId="urn:microsoft.com/office/officeart/2005/8/layout/cycle2"/>
    <dgm:cxn modelId="{7C9A0566-77CE-4610-B626-521AFC9A95E9}" type="presOf" srcId="{70B8BF63-15DE-45C4-912D-B7AB60E51328}" destId="{EC9B27BB-EBCA-4870-ADA5-9DCC9238FD65}" srcOrd="0" destOrd="0" presId="urn:microsoft.com/office/officeart/2005/8/layout/cycle2"/>
    <dgm:cxn modelId="{55A43640-55AA-4F32-ADE8-D479FD86051E}" srcId="{C1DF7EC3-4E67-46B5-8BB6-0035E1EB6FCE}" destId="{FCC16A93-38F1-4522-A500-2D5DEF4022BA}" srcOrd="0" destOrd="0" parTransId="{7CDC6B44-D893-4842-812F-6241F5F8AF5F}" sibTransId="{26531557-ACE9-449A-A644-782CE323BB8D}"/>
    <dgm:cxn modelId="{F26FD227-2A1B-4B75-87AA-9FED062655F6}" type="presOf" srcId="{F553B6EC-AA64-48ED-AA8B-67F2B7993FAA}" destId="{3A5EA363-5B08-4720-BFBE-0587CC563A30}" srcOrd="0" destOrd="0" presId="urn:microsoft.com/office/officeart/2005/8/layout/cycle2"/>
    <dgm:cxn modelId="{7643D9B9-D2DE-4F82-8894-CC3FE095D428}" srcId="{C1DF7EC3-4E67-46B5-8BB6-0035E1EB6FCE}" destId="{F4026C7E-8829-4037-A5D6-9F02DE34DC69}" srcOrd="1" destOrd="0" parTransId="{DC502E6D-8EAE-4063-ACAE-9E53A82D5056}" sibTransId="{B3D4D9D3-0B58-4366-A438-9E802428B2F7}"/>
    <dgm:cxn modelId="{3EC77454-3EA4-4A6C-81F7-FBA5092E0C04}" srcId="{C1DF7EC3-4E67-46B5-8BB6-0035E1EB6FCE}" destId="{46086894-1AF0-4096-BA62-7E4A51A571C3}" srcOrd="5" destOrd="0" parTransId="{B20039A3-7019-4C07-8451-B1E70A9AD12C}" sibTransId="{D30981AB-5E38-4D87-8E7F-6D49CF096827}"/>
    <dgm:cxn modelId="{C6BB537C-6F07-414F-941A-562C74D42C52}" type="presOf" srcId="{26531557-ACE9-449A-A644-782CE323BB8D}" destId="{6BDA3BBD-F696-4313-AB25-7C2241FD73F6}" srcOrd="1" destOrd="0" presId="urn:microsoft.com/office/officeart/2005/8/layout/cycle2"/>
    <dgm:cxn modelId="{F23F6E26-B8F5-4272-85F5-DEC77A368725}" type="presOf" srcId="{DEF41274-1AE7-40FC-8634-565F95B0D5B5}" destId="{9CD98E78-C798-4A62-9D7A-6FF10114300B}" srcOrd="0" destOrd="0" presId="urn:microsoft.com/office/officeart/2005/8/layout/cycle2"/>
    <dgm:cxn modelId="{E249F15B-B0DD-4962-87DC-B0F9CA60DFBF}" type="presOf" srcId="{37F524B9-9E07-48DF-8FB0-3E2834D69486}" destId="{F9B8916F-566A-4E6A-B4C7-22B682ECDA45}" srcOrd="0" destOrd="0" presId="urn:microsoft.com/office/officeart/2005/8/layout/cycle2"/>
    <dgm:cxn modelId="{7D6A4D9D-8AA9-4619-AE5A-7DA6773D4A79}" type="presOf" srcId="{B3D4D9D3-0B58-4366-A438-9E802428B2F7}" destId="{32043CB9-A4C7-4D66-8387-257DB7ABF7CF}" srcOrd="0" destOrd="0" presId="urn:microsoft.com/office/officeart/2005/8/layout/cycle2"/>
    <dgm:cxn modelId="{61ECD7F9-9606-45FB-90ED-46123D47F181}" type="presOf" srcId="{70B8BF63-15DE-45C4-912D-B7AB60E51328}" destId="{8BA616EB-0C56-43AF-A9F4-34D695B0814A}" srcOrd="1" destOrd="0" presId="urn:microsoft.com/office/officeart/2005/8/layout/cycle2"/>
    <dgm:cxn modelId="{3F3F30FB-EF5F-4846-8EB4-6444D9A0297F}" srcId="{C1DF7EC3-4E67-46B5-8BB6-0035E1EB6FCE}" destId="{4E0A7775-6E45-4062-91CA-E5D942AE5FD3}" srcOrd="4" destOrd="0" parTransId="{B7699BEA-FCBF-4D3D-9CE3-512D1ED832AA}" sibTransId="{37F524B9-9E07-48DF-8FB0-3E2834D69486}"/>
    <dgm:cxn modelId="{44AAE7E5-8D65-4195-B03B-153D41BAD53B}" type="presOf" srcId="{D30981AB-5E38-4D87-8E7F-6D49CF096827}" destId="{35B330ED-44C1-40FF-BF4F-C6BF050A7CB5}" srcOrd="0" destOrd="0" presId="urn:microsoft.com/office/officeart/2005/8/layout/cycle2"/>
    <dgm:cxn modelId="{ADE941BC-9B5B-4CF7-8929-6D39C6E9A1C4}" srcId="{C1DF7EC3-4E67-46B5-8BB6-0035E1EB6FCE}" destId="{223088CA-35C2-4FC5-BB40-38685F4E3D5C}" srcOrd="2" destOrd="0" parTransId="{63AB5E1E-ADC5-49EC-9B01-FC5031399967}" sibTransId="{70B8BF63-15DE-45C4-912D-B7AB60E51328}"/>
    <dgm:cxn modelId="{DD709699-93DD-4F7B-9D9D-7530117F98CE}" type="presOf" srcId="{DEF41274-1AE7-40FC-8634-565F95B0D5B5}" destId="{2CFF7E61-6EB7-4B8F-B8E2-71A17AF2A23E}" srcOrd="1" destOrd="0" presId="urn:microsoft.com/office/officeart/2005/8/layout/cycle2"/>
    <dgm:cxn modelId="{81B7A08F-BE55-403C-AFD2-7003AA73EF18}" srcId="{C1DF7EC3-4E67-46B5-8BB6-0035E1EB6FCE}" destId="{F553B6EC-AA64-48ED-AA8B-67F2B7993FAA}" srcOrd="3" destOrd="0" parTransId="{300CF798-E244-48A4-99B1-BBC2DA83A048}" sibTransId="{DEF41274-1AE7-40FC-8634-565F95B0D5B5}"/>
    <dgm:cxn modelId="{592C77A9-34BF-4D30-A930-5AA88DE8ED87}" type="presOf" srcId="{4E0A7775-6E45-4062-91CA-E5D942AE5FD3}" destId="{8BE4EB67-6F24-4694-BE64-FE5F6A950F80}" srcOrd="0" destOrd="0" presId="urn:microsoft.com/office/officeart/2005/8/layout/cycle2"/>
    <dgm:cxn modelId="{9CF7CD18-6582-4F5B-942D-AC3A96BD64AE}" type="presOf" srcId="{D30981AB-5E38-4D87-8E7F-6D49CF096827}" destId="{830B522F-8105-4256-AF2C-2839673181A7}" srcOrd="1" destOrd="0" presId="urn:microsoft.com/office/officeart/2005/8/layout/cycle2"/>
    <dgm:cxn modelId="{E27B7ACF-D1A0-41B7-ACB7-8E5400A55657}" type="presParOf" srcId="{FE319B35-7E5C-4A3D-A486-A3B51B910C05}" destId="{509DB21C-D9CE-4D7D-8DF6-7BBD1F78F888}" srcOrd="0" destOrd="0" presId="urn:microsoft.com/office/officeart/2005/8/layout/cycle2"/>
    <dgm:cxn modelId="{85CAABA4-C6D4-4F5F-B203-F862F579083E}" type="presParOf" srcId="{FE319B35-7E5C-4A3D-A486-A3B51B910C05}" destId="{7033193C-1C69-4BAE-8569-76324A5C4BBC}" srcOrd="1" destOrd="0" presId="urn:microsoft.com/office/officeart/2005/8/layout/cycle2"/>
    <dgm:cxn modelId="{E1F6EB7F-E307-4CCD-A8C1-AA610B1CF2D7}" type="presParOf" srcId="{7033193C-1C69-4BAE-8569-76324A5C4BBC}" destId="{6BDA3BBD-F696-4313-AB25-7C2241FD73F6}" srcOrd="0" destOrd="0" presId="urn:microsoft.com/office/officeart/2005/8/layout/cycle2"/>
    <dgm:cxn modelId="{894C2A06-0E74-4277-A54D-EC47A8D99FA9}" type="presParOf" srcId="{FE319B35-7E5C-4A3D-A486-A3B51B910C05}" destId="{F1C07DDE-7652-4951-8545-1287CA0D2D40}" srcOrd="2" destOrd="0" presId="urn:microsoft.com/office/officeart/2005/8/layout/cycle2"/>
    <dgm:cxn modelId="{487FD3DE-9627-4C58-B037-3C48FD5088EE}" type="presParOf" srcId="{FE319B35-7E5C-4A3D-A486-A3B51B910C05}" destId="{32043CB9-A4C7-4D66-8387-257DB7ABF7CF}" srcOrd="3" destOrd="0" presId="urn:microsoft.com/office/officeart/2005/8/layout/cycle2"/>
    <dgm:cxn modelId="{B60B86DA-9B59-450E-B77E-06FEFD64682B}" type="presParOf" srcId="{32043CB9-A4C7-4D66-8387-257DB7ABF7CF}" destId="{6419A598-61BB-453B-8C0D-59588712D5B6}" srcOrd="0" destOrd="0" presId="urn:microsoft.com/office/officeart/2005/8/layout/cycle2"/>
    <dgm:cxn modelId="{A411EE31-6927-4644-B93F-380728198D7B}" type="presParOf" srcId="{FE319B35-7E5C-4A3D-A486-A3B51B910C05}" destId="{144E1186-E11C-476C-A0D8-76FF1E5EE056}" srcOrd="4" destOrd="0" presId="urn:microsoft.com/office/officeart/2005/8/layout/cycle2"/>
    <dgm:cxn modelId="{EFC4097F-A533-456A-B3B7-36E100D407C3}" type="presParOf" srcId="{FE319B35-7E5C-4A3D-A486-A3B51B910C05}" destId="{EC9B27BB-EBCA-4870-ADA5-9DCC9238FD65}" srcOrd="5" destOrd="0" presId="urn:microsoft.com/office/officeart/2005/8/layout/cycle2"/>
    <dgm:cxn modelId="{EE024E8A-E261-474C-9EE3-C0F8506F369C}" type="presParOf" srcId="{EC9B27BB-EBCA-4870-ADA5-9DCC9238FD65}" destId="{8BA616EB-0C56-43AF-A9F4-34D695B0814A}" srcOrd="0" destOrd="0" presId="urn:microsoft.com/office/officeart/2005/8/layout/cycle2"/>
    <dgm:cxn modelId="{13ED1847-F929-44C5-A563-A7D07461E3C5}" type="presParOf" srcId="{FE319B35-7E5C-4A3D-A486-A3B51B910C05}" destId="{3A5EA363-5B08-4720-BFBE-0587CC563A30}" srcOrd="6" destOrd="0" presId="urn:microsoft.com/office/officeart/2005/8/layout/cycle2"/>
    <dgm:cxn modelId="{FE2E72F8-0439-46FD-B9D6-33839DCD2DDC}" type="presParOf" srcId="{FE319B35-7E5C-4A3D-A486-A3B51B910C05}" destId="{9CD98E78-C798-4A62-9D7A-6FF10114300B}" srcOrd="7" destOrd="0" presId="urn:microsoft.com/office/officeart/2005/8/layout/cycle2"/>
    <dgm:cxn modelId="{9D9E0818-151D-4D9B-9542-46BBFEE6BD41}" type="presParOf" srcId="{9CD98E78-C798-4A62-9D7A-6FF10114300B}" destId="{2CFF7E61-6EB7-4B8F-B8E2-71A17AF2A23E}" srcOrd="0" destOrd="0" presId="urn:microsoft.com/office/officeart/2005/8/layout/cycle2"/>
    <dgm:cxn modelId="{116FEA75-CAF9-4E96-960A-6F5F2C0EA644}" type="presParOf" srcId="{FE319B35-7E5C-4A3D-A486-A3B51B910C05}" destId="{8BE4EB67-6F24-4694-BE64-FE5F6A950F80}" srcOrd="8" destOrd="0" presId="urn:microsoft.com/office/officeart/2005/8/layout/cycle2"/>
    <dgm:cxn modelId="{B0C0A7DC-9154-44A8-80BB-D11ABF748295}" type="presParOf" srcId="{FE319B35-7E5C-4A3D-A486-A3B51B910C05}" destId="{F9B8916F-566A-4E6A-B4C7-22B682ECDA45}" srcOrd="9" destOrd="0" presId="urn:microsoft.com/office/officeart/2005/8/layout/cycle2"/>
    <dgm:cxn modelId="{F3853BAC-E5D7-4D09-8493-774F36A76D4D}" type="presParOf" srcId="{F9B8916F-566A-4E6A-B4C7-22B682ECDA45}" destId="{DEB2A68F-30E6-41B1-A872-A835CCA4D2CF}" srcOrd="0" destOrd="0" presId="urn:microsoft.com/office/officeart/2005/8/layout/cycle2"/>
    <dgm:cxn modelId="{BFC8D073-1C72-4BAE-B77A-0AA21DCA0AB8}" type="presParOf" srcId="{FE319B35-7E5C-4A3D-A486-A3B51B910C05}" destId="{169E9D09-D0CF-4363-A728-45855C360648}" srcOrd="10" destOrd="0" presId="urn:microsoft.com/office/officeart/2005/8/layout/cycle2"/>
    <dgm:cxn modelId="{05709751-224D-4EBA-A285-33E62249412B}" type="presParOf" srcId="{FE319B35-7E5C-4A3D-A486-A3B51B910C05}" destId="{35B330ED-44C1-40FF-BF4F-C6BF050A7CB5}" srcOrd="11" destOrd="0" presId="urn:microsoft.com/office/officeart/2005/8/layout/cycle2"/>
    <dgm:cxn modelId="{93BB871B-EAE5-4468-809F-8D326CE2243A}" type="presParOf" srcId="{35B330ED-44C1-40FF-BF4F-C6BF050A7CB5}" destId="{830B522F-8105-4256-AF2C-2839673181A7}"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DF7EC3-4E67-46B5-8BB6-0035E1EB6FCE}" type="doc">
      <dgm:prSet loTypeId="urn:microsoft.com/office/officeart/2005/8/layout/cycle2" loCatId="cycle" qsTypeId="urn:microsoft.com/office/officeart/2005/8/quickstyle/3d3" qsCatId="3D" csTypeId="urn:microsoft.com/office/officeart/2005/8/colors/colorful1" csCatId="colorful" phldr="1"/>
      <dgm:spPr/>
      <dgm:t>
        <a:bodyPr/>
        <a:lstStyle/>
        <a:p>
          <a:endParaRPr lang="en-US"/>
        </a:p>
      </dgm:t>
    </dgm:pt>
    <dgm:pt modelId="{FCC16A93-38F1-4522-A500-2D5DEF4022BA}">
      <dgm:prSet phldrT="[Text]" custT="1"/>
      <dgm:spPr/>
      <dgm:t>
        <a:bodyPr/>
        <a:lstStyle/>
        <a:p>
          <a:r>
            <a:rPr lang="en-US" sz="2800" dirty="0" smtClean="0"/>
            <a:t>Professional</a:t>
          </a:r>
          <a:r>
            <a:rPr lang="en-US" sz="2400" dirty="0" smtClean="0"/>
            <a:t> Development</a:t>
          </a:r>
          <a:endParaRPr lang="en-US" sz="2400" dirty="0"/>
        </a:p>
      </dgm:t>
    </dgm:pt>
    <dgm:pt modelId="{7CDC6B44-D893-4842-812F-6241F5F8AF5F}" type="parTrans" cxnId="{55A43640-55AA-4F32-ADE8-D479FD86051E}">
      <dgm:prSet/>
      <dgm:spPr/>
      <dgm:t>
        <a:bodyPr/>
        <a:lstStyle/>
        <a:p>
          <a:endParaRPr lang="en-US"/>
        </a:p>
      </dgm:t>
    </dgm:pt>
    <dgm:pt modelId="{26531557-ACE9-449A-A644-782CE323BB8D}" type="sibTrans" cxnId="{55A43640-55AA-4F32-ADE8-D479FD86051E}">
      <dgm:prSet/>
      <dgm:spPr>
        <a:solidFill>
          <a:schemeClr val="bg1">
            <a:lumMod val="75000"/>
          </a:schemeClr>
        </a:solidFill>
      </dgm:spPr>
      <dgm:t>
        <a:bodyPr/>
        <a:lstStyle/>
        <a:p>
          <a:endParaRPr lang="en-US"/>
        </a:p>
      </dgm:t>
    </dgm:pt>
    <dgm:pt modelId="{F4026C7E-8829-4037-A5D6-9F02DE34DC69}">
      <dgm:prSet phldrT="[Text]" custT="1"/>
      <dgm:spPr>
        <a:solidFill>
          <a:srgbClr val="7030A0"/>
        </a:solidFill>
      </dgm:spPr>
      <dgm:t>
        <a:bodyPr/>
        <a:lstStyle/>
        <a:p>
          <a:r>
            <a:rPr lang="en-US" sz="2800" dirty="0" smtClean="0"/>
            <a:t>Start Small</a:t>
          </a:r>
          <a:endParaRPr lang="en-US" sz="2800" dirty="0"/>
        </a:p>
      </dgm:t>
    </dgm:pt>
    <dgm:pt modelId="{DC502E6D-8EAE-4063-ACAE-9E53A82D5056}" type="parTrans" cxnId="{7643D9B9-D2DE-4F82-8894-CC3FE095D428}">
      <dgm:prSet/>
      <dgm:spPr/>
      <dgm:t>
        <a:bodyPr/>
        <a:lstStyle/>
        <a:p>
          <a:endParaRPr lang="en-US"/>
        </a:p>
      </dgm:t>
    </dgm:pt>
    <dgm:pt modelId="{B3D4D9D3-0B58-4366-A438-9E802428B2F7}" type="sibTrans" cxnId="{7643D9B9-D2DE-4F82-8894-CC3FE095D428}">
      <dgm:prSet/>
      <dgm:spPr/>
      <dgm:t>
        <a:bodyPr/>
        <a:lstStyle/>
        <a:p>
          <a:endParaRPr lang="en-US"/>
        </a:p>
      </dgm:t>
    </dgm:pt>
    <dgm:pt modelId="{223088CA-35C2-4FC5-BB40-38685F4E3D5C}">
      <dgm:prSet phldrT="[Text]" custT="1"/>
      <dgm:spPr/>
      <dgm:t>
        <a:bodyPr/>
        <a:lstStyle/>
        <a:p>
          <a:r>
            <a:rPr lang="en-US" sz="2400" dirty="0" smtClean="0"/>
            <a:t>Teach &amp; Assess</a:t>
          </a:r>
          <a:endParaRPr lang="en-US" sz="2400" dirty="0"/>
        </a:p>
      </dgm:t>
    </dgm:pt>
    <dgm:pt modelId="{63AB5E1E-ADC5-49EC-9B01-FC5031399967}" type="parTrans" cxnId="{ADE941BC-9B5B-4CF7-8929-6D39C6E9A1C4}">
      <dgm:prSet/>
      <dgm:spPr/>
      <dgm:t>
        <a:bodyPr/>
        <a:lstStyle/>
        <a:p>
          <a:endParaRPr lang="en-US"/>
        </a:p>
      </dgm:t>
    </dgm:pt>
    <dgm:pt modelId="{70B8BF63-15DE-45C4-912D-B7AB60E51328}" type="sibTrans" cxnId="{ADE941BC-9B5B-4CF7-8929-6D39C6E9A1C4}">
      <dgm:prSet/>
      <dgm:spPr>
        <a:solidFill>
          <a:schemeClr val="bg1">
            <a:lumMod val="75000"/>
          </a:schemeClr>
        </a:solidFill>
      </dgm:spPr>
      <dgm:t>
        <a:bodyPr/>
        <a:lstStyle/>
        <a:p>
          <a:endParaRPr lang="en-US"/>
        </a:p>
      </dgm:t>
    </dgm:pt>
    <dgm:pt modelId="{F553B6EC-AA64-48ED-AA8B-67F2B7993FAA}">
      <dgm:prSet phldrT="[Text]" custT="1"/>
      <dgm:spPr/>
      <dgm:t>
        <a:bodyPr/>
        <a:lstStyle/>
        <a:p>
          <a:r>
            <a:rPr lang="en-US" sz="2800" dirty="0" smtClean="0"/>
            <a:t>Data Systems</a:t>
          </a:r>
          <a:endParaRPr lang="en-US" sz="2800" dirty="0"/>
        </a:p>
      </dgm:t>
    </dgm:pt>
    <dgm:pt modelId="{300CF798-E244-48A4-99B1-BBC2DA83A048}" type="parTrans" cxnId="{81B7A08F-BE55-403C-AFD2-7003AA73EF18}">
      <dgm:prSet/>
      <dgm:spPr/>
      <dgm:t>
        <a:bodyPr/>
        <a:lstStyle/>
        <a:p>
          <a:endParaRPr lang="en-US"/>
        </a:p>
      </dgm:t>
    </dgm:pt>
    <dgm:pt modelId="{DEF41274-1AE7-40FC-8634-565F95B0D5B5}" type="sibTrans" cxnId="{81B7A08F-BE55-403C-AFD2-7003AA73EF18}">
      <dgm:prSet/>
      <dgm:spPr>
        <a:solidFill>
          <a:schemeClr val="bg1">
            <a:lumMod val="75000"/>
          </a:schemeClr>
        </a:solidFill>
      </dgm:spPr>
      <dgm:t>
        <a:bodyPr/>
        <a:lstStyle/>
        <a:p>
          <a:endParaRPr lang="en-US"/>
        </a:p>
      </dgm:t>
    </dgm:pt>
    <dgm:pt modelId="{4E0A7775-6E45-4062-91CA-E5D942AE5FD3}">
      <dgm:prSet phldrT="[Text]" custT="1"/>
      <dgm:spPr/>
      <dgm:t>
        <a:bodyPr/>
        <a:lstStyle/>
        <a:p>
          <a:r>
            <a:rPr lang="en-US" sz="2800" dirty="0" smtClean="0"/>
            <a:t>Data Analysis</a:t>
          </a:r>
          <a:endParaRPr lang="en-US" sz="2800" dirty="0"/>
        </a:p>
      </dgm:t>
    </dgm:pt>
    <dgm:pt modelId="{B7699BEA-FCBF-4D3D-9CE3-512D1ED832AA}" type="parTrans" cxnId="{3F3F30FB-EF5F-4846-8EB4-6444D9A0297F}">
      <dgm:prSet/>
      <dgm:spPr/>
      <dgm:t>
        <a:bodyPr/>
        <a:lstStyle/>
        <a:p>
          <a:endParaRPr lang="en-US"/>
        </a:p>
      </dgm:t>
    </dgm:pt>
    <dgm:pt modelId="{37F524B9-9E07-48DF-8FB0-3E2834D69486}" type="sibTrans" cxnId="{3F3F30FB-EF5F-4846-8EB4-6444D9A0297F}">
      <dgm:prSet/>
      <dgm:spPr>
        <a:solidFill>
          <a:schemeClr val="bg1">
            <a:lumMod val="75000"/>
          </a:schemeClr>
        </a:solidFill>
      </dgm:spPr>
      <dgm:t>
        <a:bodyPr/>
        <a:lstStyle/>
        <a:p>
          <a:endParaRPr lang="en-US"/>
        </a:p>
      </dgm:t>
    </dgm:pt>
    <dgm:pt modelId="{46086894-1AF0-4096-BA62-7E4A51A571C3}">
      <dgm:prSet custT="1"/>
      <dgm:spPr>
        <a:solidFill>
          <a:srgbClr val="FF0000"/>
        </a:solidFill>
      </dgm:spPr>
      <dgm:t>
        <a:bodyPr/>
        <a:lstStyle/>
        <a:p>
          <a:r>
            <a:rPr lang="en-US" sz="2800" dirty="0" smtClean="0"/>
            <a:t>Reteach</a:t>
          </a:r>
          <a:endParaRPr lang="en-US" sz="2800" dirty="0"/>
        </a:p>
      </dgm:t>
    </dgm:pt>
    <dgm:pt modelId="{B20039A3-7019-4C07-8451-B1E70A9AD12C}" type="parTrans" cxnId="{3EC77454-3EA4-4A6C-81F7-FBA5092E0C04}">
      <dgm:prSet/>
      <dgm:spPr/>
      <dgm:t>
        <a:bodyPr/>
        <a:lstStyle/>
        <a:p>
          <a:endParaRPr lang="en-US"/>
        </a:p>
      </dgm:t>
    </dgm:pt>
    <dgm:pt modelId="{D30981AB-5E38-4D87-8E7F-6D49CF096827}" type="sibTrans" cxnId="{3EC77454-3EA4-4A6C-81F7-FBA5092E0C04}">
      <dgm:prSet/>
      <dgm:spPr>
        <a:solidFill>
          <a:schemeClr val="bg1">
            <a:lumMod val="75000"/>
          </a:schemeClr>
        </a:solidFill>
      </dgm:spPr>
      <dgm:t>
        <a:bodyPr/>
        <a:lstStyle/>
        <a:p>
          <a:endParaRPr lang="en-US"/>
        </a:p>
      </dgm:t>
    </dgm:pt>
    <dgm:pt modelId="{FE319B35-7E5C-4A3D-A486-A3B51B910C05}" type="pres">
      <dgm:prSet presAssocID="{C1DF7EC3-4E67-46B5-8BB6-0035E1EB6FCE}" presName="cycle" presStyleCnt="0">
        <dgm:presLayoutVars>
          <dgm:dir/>
          <dgm:resizeHandles val="exact"/>
        </dgm:presLayoutVars>
      </dgm:prSet>
      <dgm:spPr/>
      <dgm:t>
        <a:bodyPr/>
        <a:lstStyle/>
        <a:p>
          <a:endParaRPr lang="en-US"/>
        </a:p>
      </dgm:t>
    </dgm:pt>
    <dgm:pt modelId="{509DB21C-D9CE-4D7D-8DF6-7BBD1F78F888}" type="pres">
      <dgm:prSet presAssocID="{FCC16A93-38F1-4522-A500-2D5DEF4022BA}" presName="node" presStyleLbl="node1" presStyleIdx="0" presStyleCnt="6" custScaleX="187823" custScaleY="170146" custRadScaleRad="76954" custRadScaleInc="3838">
        <dgm:presLayoutVars>
          <dgm:bulletEnabled val="1"/>
        </dgm:presLayoutVars>
      </dgm:prSet>
      <dgm:spPr/>
      <dgm:t>
        <a:bodyPr/>
        <a:lstStyle/>
        <a:p>
          <a:endParaRPr lang="en-US"/>
        </a:p>
      </dgm:t>
    </dgm:pt>
    <dgm:pt modelId="{7033193C-1C69-4BAE-8569-76324A5C4BBC}" type="pres">
      <dgm:prSet presAssocID="{26531557-ACE9-449A-A644-782CE323BB8D}" presName="sibTrans" presStyleLbl="sibTrans2D1" presStyleIdx="0" presStyleCnt="6"/>
      <dgm:spPr/>
      <dgm:t>
        <a:bodyPr/>
        <a:lstStyle/>
        <a:p>
          <a:endParaRPr lang="en-US"/>
        </a:p>
      </dgm:t>
    </dgm:pt>
    <dgm:pt modelId="{6BDA3BBD-F696-4313-AB25-7C2241FD73F6}" type="pres">
      <dgm:prSet presAssocID="{26531557-ACE9-449A-A644-782CE323BB8D}" presName="connectorText" presStyleLbl="sibTrans2D1" presStyleIdx="0" presStyleCnt="6"/>
      <dgm:spPr/>
      <dgm:t>
        <a:bodyPr/>
        <a:lstStyle/>
        <a:p>
          <a:endParaRPr lang="en-US"/>
        </a:p>
      </dgm:t>
    </dgm:pt>
    <dgm:pt modelId="{F1C07DDE-7652-4951-8545-1287CA0D2D40}" type="pres">
      <dgm:prSet presAssocID="{F4026C7E-8829-4037-A5D6-9F02DE34DC69}" presName="node" presStyleLbl="node1" presStyleIdx="1" presStyleCnt="6" custScaleX="177368" custScaleY="159257" custRadScaleRad="254219" custRadScaleInc="38728">
        <dgm:presLayoutVars>
          <dgm:bulletEnabled val="1"/>
        </dgm:presLayoutVars>
      </dgm:prSet>
      <dgm:spPr/>
      <dgm:t>
        <a:bodyPr/>
        <a:lstStyle/>
        <a:p>
          <a:endParaRPr lang="en-US"/>
        </a:p>
      </dgm:t>
    </dgm:pt>
    <dgm:pt modelId="{32043CB9-A4C7-4D66-8387-257DB7ABF7CF}" type="pres">
      <dgm:prSet presAssocID="{B3D4D9D3-0B58-4366-A438-9E802428B2F7}" presName="sibTrans" presStyleLbl="sibTrans2D1" presStyleIdx="1" presStyleCnt="6"/>
      <dgm:spPr/>
      <dgm:t>
        <a:bodyPr/>
        <a:lstStyle/>
        <a:p>
          <a:endParaRPr lang="en-US"/>
        </a:p>
      </dgm:t>
    </dgm:pt>
    <dgm:pt modelId="{6419A598-61BB-453B-8C0D-59588712D5B6}" type="pres">
      <dgm:prSet presAssocID="{B3D4D9D3-0B58-4366-A438-9E802428B2F7}" presName="connectorText" presStyleLbl="sibTrans2D1" presStyleIdx="1" presStyleCnt="6"/>
      <dgm:spPr/>
      <dgm:t>
        <a:bodyPr/>
        <a:lstStyle/>
        <a:p>
          <a:endParaRPr lang="en-US"/>
        </a:p>
      </dgm:t>
    </dgm:pt>
    <dgm:pt modelId="{144E1186-E11C-476C-A0D8-76FF1E5EE056}" type="pres">
      <dgm:prSet presAssocID="{223088CA-35C2-4FC5-BB40-38685F4E3D5C}" presName="node" presStyleLbl="node1" presStyleIdx="2" presStyleCnt="6" custScaleX="182642" custScaleY="149555" custRadScaleRad="222452" custRadScaleInc="-26708">
        <dgm:presLayoutVars>
          <dgm:bulletEnabled val="1"/>
        </dgm:presLayoutVars>
      </dgm:prSet>
      <dgm:spPr/>
      <dgm:t>
        <a:bodyPr/>
        <a:lstStyle/>
        <a:p>
          <a:endParaRPr lang="en-US"/>
        </a:p>
      </dgm:t>
    </dgm:pt>
    <dgm:pt modelId="{EC9B27BB-EBCA-4870-ADA5-9DCC9238FD65}" type="pres">
      <dgm:prSet presAssocID="{70B8BF63-15DE-45C4-912D-B7AB60E51328}" presName="sibTrans" presStyleLbl="sibTrans2D1" presStyleIdx="2" presStyleCnt="6"/>
      <dgm:spPr/>
      <dgm:t>
        <a:bodyPr/>
        <a:lstStyle/>
        <a:p>
          <a:endParaRPr lang="en-US"/>
        </a:p>
      </dgm:t>
    </dgm:pt>
    <dgm:pt modelId="{8BA616EB-0C56-43AF-A9F4-34D695B0814A}" type="pres">
      <dgm:prSet presAssocID="{70B8BF63-15DE-45C4-912D-B7AB60E51328}" presName="connectorText" presStyleLbl="sibTrans2D1" presStyleIdx="2" presStyleCnt="6"/>
      <dgm:spPr/>
      <dgm:t>
        <a:bodyPr/>
        <a:lstStyle/>
        <a:p>
          <a:endParaRPr lang="en-US"/>
        </a:p>
      </dgm:t>
    </dgm:pt>
    <dgm:pt modelId="{3A5EA363-5B08-4720-BFBE-0587CC563A30}" type="pres">
      <dgm:prSet presAssocID="{F553B6EC-AA64-48ED-AA8B-67F2B7993FAA}" presName="node" presStyleLbl="node1" presStyleIdx="3" presStyleCnt="6" custScaleX="175929" custScaleY="148530" custRadScaleRad="80548" custRadScaleInc="-4157">
        <dgm:presLayoutVars>
          <dgm:bulletEnabled val="1"/>
        </dgm:presLayoutVars>
      </dgm:prSet>
      <dgm:spPr/>
      <dgm:t>
        <a:bodyPr/>
        <a:lstStyle/>
        <a:p>
          <a:endParaRPr lang="en-US"/>
        </a:p>
      </dgm:t>
    </dgm:pt>
    <dgm:pt modelId="{9CD98E78-C798-4A62-9D7A-6FF10114300B}" type="pres">
      <dgm:prSet presAssocID="{DEF41274-1AE7-40FC-8634-565F95B0D5B5}" presName="sibTrans" presStyleLbl="sibTrans2D1" presStyleIdx="3" presStyleCnt="6"/>
      <dgm:spPr/>
      <dgm:t>
        <a:bodyPr/>
        <a:lstStyle/>
        <a:p>
          <a:endParaRPr lang="en-US"/>
        </a:p>
      </dgm:t>
    </dgm:pt>
    <dgm:pt modelId="{2CFF7E61-6EB7-4B8F-B8E2-71A17AF2A23E}" type="pres">
      <dgm:prSet presAssocID="{DEF41274-1AE7-40FC-8634-565F95B0D5B5}" presName="connectorText" presStyleLbl="sibTrans2D1" presStyleIdx="3" presStyleCnt="6"/>
      <dgm:spPr/>
      <dgm:t>
        <a:bodyPr/>
        <a:lstStyle/>
        <a:p>
          <a:endParaRPr lang="en-US"/>
        </a:p>
      </dgm:t>
    </dgm:pt>
    <dgm:pt modelId="{8BE4EB67-6F24-4694-BE64-FE5F6A950F80}" type="pres">
      <dgm:prSet presAssocID="{4E0A7775-6E45-4062-91CA-E5D942AE5FD3}" presName="node" presStyleLbl="node1" presStyleIdx="4" presStyleCnt="6" custScaleX="175674" custScaleY="139551" custRadScaleRad="221062" custRadScaleInc="24821">
        <dgm:presLayoutVars>
          <dgm:bulletEnabled val="1"/>
        </dgm:presLayoutVars>
      </dgm:prSet>
      <dgm:spPr/>
      <dgm:t>
        <a:bodyPr/>
        <a:lstStyle/>
        <a:p>
          <a:endParaRPr lang="en-US"/>
        </a:p>
      </dgm:t>
    </dgm:pt>
    <dgm:pt modelId="{F9B8916F-566A-4E6A-B4C7-22B682ECDA45}" type="pres">
      <dgm:prSet presAssocID="{37F524B9-9E07-48DF-8FB0-3E2834D69486}" presName="sibTrans" presStyleLbl="sibTrans2D1" presStyleIdx="4" presStyleCnt="6"/>
      <dgm:spPr/>
      <dgm:t>
        <a:bodyPr/>
        <a:lstStyle/>
        <a:p>
          <a:endParaRPr lang="en-US"/>
        </a:p>
      </dgm:t>
    </dgm:pt>
    <dgm:pt modelId="{DEB2A68F-30E6-41B1-A872-A835CCA4D2CF}" type="pres">
      <dgm:prSet presAssocID="{37F524B9-9E07-48DF-8FB0-3E2834D69486}" presName="connectorText" presStyleLbl="sibTrans2D1" presStyleIdx="4" presStyleCnt="6"/>
      <dgm:spPr/>
      <dgm:t>
        <a:bodyPr/>
        <a:lstStyle/>
        <a:p>
          <a:endParaRPr lang="en-US"/>
        </a:p>
      </dgm:t>
    </dgm:pt>
    <dgm:pt modelId="{169E9D09-D0CF-4363-A728-45855C360648}" type="pres">
      <dgm:prSet presAssocID="{46086894-1AF0-4096-BA62-7E4A51A571C3}" presName="node" presStyleLbl="node1" presStyleIdx="5" presStyleCnt="6" custScaleX="172006" custScaleY="159107" custRadScaleRad="222370" custRadScaleInc="-28665">
        <dgm:presLayoutVars>
          <dgm:bulletEnabled val="1"/>
        </dgm:presLayoutVars>
      </dgm:prSet>
      <dgm:spPr/>
      <dgm:t>
        <a:bodyPr/>
        <a:lstStyle/>
        <a:p>
          <a:endParaRPr lang="en-US"/>
        </a:p>
      </dgm:t>
    </dgm:pt>
    <dgm:pt modelId="{35B330ED-44C1-40FF-BF4F-C6BF050A7CB5}" type="pres">
      <dgm:prSet presAssocID="{D30981AB-5E38-4D87-8E7F-6D49CF096827}" presName="sibTrans" presStyleLbl="sibTrans2D1" presStyleIdx="5" presStyleCnt="6"/>
      <dgm:spPr/>
      <dgm:t>
        <a:bodyPr/>
        <a:lstStyle/>
        <a:p>
          <a:endParaRPr lang="en-US"/>
        </a:p>
      </dgm:t>
    </dgm:pt>
    <dgm:pt modelId="{830B522F-8105-4256-AF2C-2839673181A7}" type="pres">
      <dgm:prSet presAssocID="{D30981AB-5E38-4D87-8E7F-6D49CF096827}" presName="connectorText" presStyleLbl="sibTrans2D1" presStyleIdx="5" presStyleCnt="6"/>
      <dgm:spPr/>
      <dgm:t>
        <a:bodyPr/>
        <a:lstStyle/>
        <a:p>
          <a:endParaRPr lang="en-US"/>
        </a:p>
      </dgm:t>
    </dgm:pt>
  </dgm:ptLst>
  <dgm:cxnLst>
    <dgm:cxn modelId="{B21CD033-9C8F-482A-AF71-75A5A1267AEC}" type="presOf" srcId="{F4026C7E-8829-4037-A5D6-9F02DE34DC69}" destId="{F1C07DDE-7652-4951-8545-1287CA0D2D40}" srcOrd="0" destOrd="0" presId="urn:microsoft.com/office/officeart/2005/8/layout/cycle2"/>
    <dgm:cxn modelId="{8C06B451-603B-48C4-B8F9-DA7F6FE74100}" type="presOf" srcId="{C1DF7EC3-4E67-46B5-8BB6-0035E1EB6FCE}" destId="{FE319B35-7E5C-4A3D-A486-A3B51B910C05}" srcOrd="0" destOrd="0" presId="urn:microsoft.com/office/officeart/2005/8/layout/cycle2"/>
    <dgm:cxn modelId="{EDF17302-3CC4-49C1-80A7-BF68418AB4CC}" type="presOf" srcId="{223088CA-35C2-4FC5-BB40-38685F4E3D5C}" destId="{144E1186-E11C-476C-A0D8-76FF1E5EE056}" srcOrd="0" destOrd="0" presId="urn:microsoft.com/office/officeart/2005/8/layout/cycle2"/>
    <dgm:cxn modelId="{16F4520A-6B7F-4948-A85C-D04FC5F02779}" type="presOf" srcId="{46086894-1AF0-4096-BA62-7E4A51A571C3}" destId="{169E9D09-D0CF-4363-A728-45855C360648}" srcOrd="0" destOrd="0" presId="urn:microsoft.com/office/officeart/2005/8/layout/cycle2"/>
    <dgm:cxn modelId="{16A87DBC-F0AD-4C55-95F0-ECB7DF5AFA1A}" type="presOf" srcId="{37F524B9-9E07-48DF-8FB0-3E2834D69486}" destId="{DEB2A68F-30E6-41B1-A872-A835CCA4D2CF}" srcOrd="1" destOrd="0" presId="urn:microsoft.com/office/officeart/2005/8/layout/cycle2"/>
    <dgm:cxn modelId="{83E1D717-5E51-4938-BC71-8324BA7963B9}" type="presOf" srcId="{FCC16A93-38F1-4522-A500-2D5DEF4022BA}" destId="{509DB21C-D9CE-4D7D-8DF6-7BBD1F78F888}" srcOrd="0" destOrd="0" presId="urn:microsoft.com/office/officeart/2005/8/layout/cycle2"/>
    <dgm:cxn modelId="{3238D2AB-F68E-4207-B783-1710F0F7808B}" type="presOf" srcId="{26531557-ACE9-449A-A644-782CE323BB8D}" destId="{7033193C-1C69-4BAE-8569-76324A5C4BBC}" srcOrd="0" destOrd="0" presId="urn:microsoft.com/office/officeart/2005/8/layout/cycle2"/>
    <dgm:cxn modelId="{9B29B6F7-75B6-42A7-BE82-3D95B4059575}" type="presOf" srcId="{B3D4D9D3-0B58-4366-A438-9E802428B2F7}" destId="{6419A598-61BB-453B-8C0D-59588712D5B6}" srcOrd="1" destOrd="0" presId="urn:microsoft.com/office/officeart/2005/8/layout/cycle2"/>
    <dgm:cxn modelId="{7C9A0566-77CE-4610-B626-521AFC9A95E9}" type="presOf" srcId="{70B8BF63-15DE-45C4-912D-B7AB60E51328}" destId="{EC9B27BB-EBCA-4870-ADA5-9DCC9238FD65}" srcOrd="0" destOrd="0" presId="urn:microsoft.com/office/officeart/2005/8/layout/cycle2"/>
    <dgm:cxn modelId="{55A43640-55AA-4F32-ADE8-D479FD86051E}" srcId="{C1DF7EC3-4E67-46B5-8BB6-0035E1EB6FCE}" destId="{FCC16A93-38F1-4522-A500-2D5DEF4022BA}" srcOrd="0" destOrd="0" parTransId="{7CDC6B44-D893-4842-812F-6241F5F8AF5F}" sibTransId="{26531557-ACE9-449A-A644-782CE323BB8D}"/>
    <dgm:cxn modelId="{F26FD227-2A1B-4B75-87AA-9FED062655F6}" type="presOf" srcId="{F553B6EC-AA64-48ED-AA8B-67F2B7993FAA}" destId="{3A5EA363-5B08-4720-BFBE-0587CC563A30}" srcOrd="0" destOrd="0" presId="urn:microsoft.com/office/officeart/2005/8/layout/cycle2"/>
    <dgm:cxn modelId="{7643D9B9-D2DE-4F82-8894-CC3FE095D428}" srcId="{C1DF7EC3-4E67-46B5-8BB6-0035E1EB6FCE}" destId="{F4026C7E-8829-4037-A5D6-9F02DE34DC69}" srcOrd="1" destOrd="0" parTransId="{DC502E6D-8EAE-4063-ACAE-9E53A82D5056}" sibTransId="{B3D4D9D3-0B58-4366-A438-9E802428B2F7}"/>
    <dgm:cxn modelId="{3EC77454-3EA4-4A6C-81F7-FBA5092E0C04}" srcId="{C1DF7EC3-4E67-46B5-8BB6-0035E1EB6FCE}" destId="{46086894-1AF0-4096-BA62-7E4A51A571C3}" srcOrd="5" destOrd="0" parTransId="{B20039A3-7019-4C07-8451-B1E70A9AD12C}" sibTransId="{D30981AB-5E38-4D87-8E7F-6D49CF096827}"/>
    <dgm:cxn modelId="{C6BB537C-6F07-414F-941A-562C74D42C52}" type="presOf" srcId="{26531557-ACE9-449A-A644-782CE323BB8D}" destId="{6BDA3BBD-F696-4313-AB25-7C2241FD73F6}" srcOrd="1" destOrd="0" presId="urn:microsoft.com/office/officeart/2005/8/layout/cycle2"/>
    <dgm:cxn modelId="{F23F6E26-B8F5-4272-85F5-DEC77A368725}" type="presOf" srcId="{DEF41274-1AE7-40FC-8634-565F95B0D5B5}" destId="{9CD98E78-C798-4A62-9D7A-6FF10114300B}" srcOrd="0" destOrd="0" presId="urn:microsoft.com/office/officeart/2005/8/layout/cycle2"/>
    <dgm:cxn modelId="{E249F15B-B0DD-4962-87DC-B0F9CA60DFBF}" type="presOf" srcId="{37F524B9-9E07-48DF-8FB0-3E2834D69486}" destId="{F9B8916F-566A-4E6A-B4C7-22B682ECDA45}" srcOrd="0" destOrd="0" presId="urn:microsoft.com/office/officeart/2005/8/layout/cycle2"/>
    <dgm:cxn modelId="{7D6A4D9D-8AA9-4619-AE5A-7DA6773D4A79}" type="presOf" srcId="{B3D4D9D3-0B58-4366-A438-9E802428B2F7}" destId="{32043CB9-A4C7-4D66-8387-257DB7ABF7CF}" srcOrd="0" destOrd="0" presId="urn:microsoft.com/office/officeart/2005/8/layout/cycle2"/>
    <dgm:cxn modelId="{61ECD7F9-9606-45FB-90ED-46123D47F181}" type="presOf" srcId="{70B8BF63-15DE-45C4-912D-B7AB60E51328}" destId="{8BA616EB-0C56-43AF-A9F4-34D695B0814A}" srcOrd="1" destOrd="0" presId="urn:microsoft.com/office/officeart/2005/8/layout/cycle2"/>
    <dgm:cxn modelId="{3F3F30FB-EF5F-4846-8EB4-6444D9A0297F}" srcId="{C1DF7EC3-4E67-46B5-8BB6-0035E1EB6FCE}" destId="{4E0A7775-6E45-4062-91CA-E5D942AE5FD3}" srcOrd="4" destOrd="0" parTransId="{B7699BEA-FCBF-4D3D-9CE3-512D1ED832AA}" sibTransId="{37F524B9-9E07-48DF-8FB0-3E2834D69486}"/>
    <dgm:cxn modelId="{44AAE7E5-8D65-4195-B03B-153D41BAD53B}" type="presOf" srcId="{D30981AB-5E38-4D87-8E7F-6D49CF096827}" destId="{35B330ED-44C1-40FF-BF4F-C6BF050A7CB5}" srcOrd="0" destOrd="0" presId="urn:microsoft.com/office/officeart/2005/8/layout/cycle2"/>
    <dgm:cxn modelId="{ADE941BC-9B5B-4CF7-8929-6D39C6E9A1C4}" srcId="{C1DF7EC3-4E67-46B5-8BB6-0035E1EB6FCE}" destId="{223088CA-35C2-4FC5-BB40-38685F4E3D5C}" srcOrd="2" destOrd="0" parTransId="{63AB5E1E-ADC5-49EC-9B01-FC5031399967}" sibTransId="{70B8BF63-15DE-45C4-912D-B7AB60E51328}"/>
    <dgm:cxn modelId="{DD709699-93DD-4F7B-9D9D-7530117F98CE}" type="presOf" srcId="{DEF41274-1AE7-40FC-8634-565F95B0D5B5}" destId="{2CFF7E61-6EB7-4B8F-B8E2-71A17AF2A23E}" srcOrd="1" destOrd="0" presId="urn:microsoft.com/office/officeart/2005/8/layout/cycle2"/>
    <dgm:cxn modelId="{81B7A08F-BE55-403C-AFD2-7003AA73EF18}" srcId="{C1DF7EC3-4E67-46B5-8BB6-0035E1EB6FCE}" destId="{F553B6EC-AA64-48ED-AA8B-67F2B7993FAA}" srcOrd="3" destOrd="0" parTransId="{300CF798-E244-48A4-99B1-BBC2DA83A048}" sibTransId="{DEF41274-1AE7-40FC-8634-565F95B0D5B5}"/>
    <dgm:cxn modelId="{592C77A9-34BF-4D30-A930-5AA88DE8ED87}" type="presOf" srcId="{4E0A7775-6E45-4062-91CA-E5D942AE5FD3}" destId="{8BE4EB67-6F24-4694-BE64-FE5F6A950F80}" srcOrd="0" destOrd="0" presId="urn:microsoft.com/office/officeart/2005/8/layout/cycle2"/>
    <dgm:cxn modelId="{9CF7CD18-6582-4F5B-942D-AC3A96BD64AE}" type="presOf" srcId="{D30981AB-5E38-4D87-8E7F-6D49CF096827}" destId="{830B522F-8105-4256-AF2C-2839673181A7}" srcOrd="1" destOrd="0" presId="urn:microsoft.com/office/officeart/2005/8/layout/cycle2"/>
    <dgm:cxn modelId="{E27B7ACF-D1A0-41B7-ACB7-8E5400A55657}" type="presParOf" srcId="{FE319B35-7E5C-4A3D-A486-A3B51B910C05}" destId="{509DB21C-D9CE-4D7D-8DF6-7BBD1F78F888}" srcOrd="0" destOrd="0" presId="urn:microsoft.com/office/officeart/2005/8/layout/cycle2"/>
    <dgm:cxn modelId="{85CAABA4-C6D4-4F5F-B203-F862F579083E}" type="presParOf" srcId="{FE319B35-7E5C-4A3D-A486-A3B51B910C05}" destId="{7033193C-1C69-4BAE-8569-76324A5C4BBC}" srcOrd="1" destOrd="0" presId="urn:microsoft.com/office/officeart/2005/8/layout/cycle2"/>
    <dgm:cxn modelId="{E1F6EB7F-E307-4CCD-A8C1-AA610B1CF2D7}" type="presParOf" srcId="{7033193C-1C69-4BAE-8569-76324A5C4BBC}" destId="{6BDA3BBD-F696-4313-AB25-7C2241FD73F6}" srcOrd="0" destOrd="0" presId="urn:microsoft.com/office/officeart/2005/8/layout/cycle2"/>
    <dgm:cxn modelId="{894C2A06-0E74-4277-A54D-EC47A8D99FA9}" type="presParOf" srcId="{FE319B35-7E5C-4A3D-A486-A3B51B910C05}" destId="{F1C07DDE-7652-4951-8545-1287CA0D2D40}" srcOrd="2" destOrd="0" presId="urn:microsoft.com/office/officeart/2005/8/layout/cycle2"/>
    <dgm:cxn modelId="{487FD3DE-9627-4C58-B037-3C48FD5088EE}" type="presParOf" srcId="{FE319B35-7E5C-4A3D-A486-A3B51B910C05}" destId="{32043CB9-A4C7-4D66-8387-257DB7ABF7CF}" srcOrd="3" destOrd="0" presId="urn:microsoft.com/office/officeart/2005/8/layout/cycle2"/>
    <dgm:cxn modelId="{B60B86DA-9B59-450E-B77E-06FEFD64682B}" type="presParOf" srcId="{32043CB9-A4C7-4D66-8387-257DB7ABF7CF}" destId="{6419A598-61BB-453B-8C0D-59588712D5B6}" srcOrd="0" destOrd="0" presId="urn:microsoft.com/office/officeart/2005/8/layout/cycle2"/>
    <dgm:cxn modelId="{A411EE31-6927-4644-B93F-380728198D7B}" type="presParOf" srcId="{FE319B35-7E5C-4A3D-A486-A3B51B910C05}" destId="{144E1186-E11C-476C-A0D8-76FF1E5EE056}" srcOrd="4" destOrd="0" presId="urn:microsoft.com/office/officeart/2005/8/layout/cycle2"/>
    <dgm:cxn modelId="{EFC4097F-A533-456A-B3B7-36E100D407C3}" type="presParOf" srcId="{FE319B35-7E5C-4A3D-A486-A3B51B910C05}" destId="{EC9B27BB-EBCA-4870-ADA5-9DCC9238FD65}" srcOrd="5" destOrd="0" presId="urn:microsoft.com/office/officeart/2005/8/layout/cycle2"/>
    <dgm:cxn modelId="{EE024E8A-E261-474C-9EE3-C0F8506F369C}" type="presParOf" srcId="{EC9B27BB-EBCA-4870-ADA5-9DCC9238FD65}" destId="{8BA616EB-0C56-43AF-A9F4-34D695B0814A}" srcOrd="0" destOrd="0" presId="urn:microsoft.com/office/officeart/2005/8/layout/cycle2"/>
    <dgm:cxn modelId="{13ED1847-F929-44C5-A563-A7D07461E3C5}" type="presParOf" srcId="{FE319B35-7E5C-4A3D-A486-A3B51B910C05}" destId="{3A5EA363-5B08-4720-BFBE-0587CC563A30}" srcOrd="6" destOrd="0" presId="urn:microsoft.com/office/officeart/2005/8/layout/cycle2"/>
    <dgm:cxn modelId="{FE2E72F8-0439-46FD-B9D6-33839DCD2DDC}" type="presParOf" srcId="{FE319B35-7E5C-4A3D-A486-A3B51B910C05}" destId="{9CD98E78-C798-4A62-9D7A-6FF10114300B}" srcOrd="7" destOrd="0" presId="urn:microsoft.com/office/officeart/2005/8/layout/cycle2"/>
    <dgm:cxn modelId="{9D9E0818-151D-4D9B-9542-46BBFEE6BD41}" type="presParOf" srcId="{9CD98E78-C798-4A62-9D7A-6FF10114300B}" destId="{2CFF7E61-6EB7-4B8F-B8E2-71A17AF2A23E}" srcOrd="0" destOrd="0" presId="urn:microsoft.com/office/officeart/2005/8/layout/cycle2"/>
    <dgm:cxn modelId="{116FEA75-CAF9-4E96-960A-6F5F2C0EA644}" type="presParOf" srcId="{FE319B35-7E5C-4A3D-A486-A3B51B910C05}" destId="{8BE4EB67-6F24-4694-BE64-FE5F6A950F80}" srcOrd="8" destOrd="0" presId="urn:microsoft.com/office/officeart/2005/8/layout/cycle2"/>
    <dgm:cxn modelId="{B0C0A7DC-9154-44A8-80BB-D11ABF748295}" type="presParOf" srcId="{FE319B35-7E5C-4A3D-A486-A3B51B910C05}" destId="{F9B8916F-566A-4E6A-B4C7-22B682ECDA45}" srcOrd="9" destOrd="0" presId="urn:microsoft.com/office/officeart/2005/8/layout/cycle2"/>
    <dgm:cxn modelId="{F3853BAC-E5D7-4D09-8493-774F36A76D4D}" type="presParOf" srcId="{F9B8916F-566A-4E6A-B4C7-22B682ECDA45}" destId="{DEB2A68F-30E6-41B1-A872-A835CCA4D2CF}" srcOrd="0" destOrd="0" presId="urn:microsoft.com/office/officeart/2005/8/layout/cycle2"/>
    <dgm:cxn modelId="{BFC8D073-1C72-4BAE-B77A-0AA21DCA0AB8}" type="presParOf" srcId="{FE319B35-7E5C-4A3D-A486-A3B51B910C05}" destId="{169E9D09-D0CF-4363-A728-45855C360648}" srcOrd="10" destOrd="0" presId="urn:microsoft.com/office/officeart/2005/8/layout/cycle2"/>
    <dgm:cxn modelId="{05709751-224D-4EBA-A285-33E62249412B}" type="presParOf" srcId="{FE319B35-7E5C-4A3D-A486-A3B51B910C05}" destId="{35B330ED-44C1-40FF-BF4F-C6BF050A7CB5}" srcOrd="11" destOrd="0" presId="urn:microsoft.com/office/officeart/2005/8/layout/cycle2"/>
    <dgm:cxn modelId="{93BB871B-EAE5-4468-809F-8D326CE2243A}" type="presParOf" srcId="{35B330ED-44C1-40FF-BF4F-C6BF050A7CB5}" destId="{830B522F-8105-4256-AF2C-2839673181A7}"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DF7EC3-4E67-46B5-8BB6-0035E1EB6FCE}" type="doc">
      <dgm:prSet loTypeId="urn:microsoft.com/office/officeart/2005/8/layout/cycle2" loCatId="cycle" qsTypeId="urn:microsoft.com/office/officeart/2005/8/quickstyle/3d3" qsCatId="3D" csTypeId="urn:microsoft.com/office/officeart/2005/8/colors/colorful1" csCatId="colorful" phldr="1"/>
      <dgm:spPr/>
      <dgm:t>
        <a:bodyPr/>
        <a:lstStyle/>
        <a:p>
          <a:endParaRPr lang="en-US"/>
        </a:p>
      </dgm:t>
    </dgm:pt>
    <dgm:pt modelId="{FCC16A93-38F1-4522-A500-2D5DEF4022BA}">
      <dgm:prSet phldrT="[Text]" custT="1"/>
      <dgm:spPr/>
      <dgm:t>
        <a:bodyPr/>
        <a:lstStyle/>
        <a:p>
          <a:r>
            <a:rPr lang="en-US" sz="2800" dirty="0" smtClean="0"/>
            <a:t>Professional</a:t>
          </a:r>
          <a:r>
            <a:rPr lang="en-US" sz="2400" dirty="0" smtClean="0"/>
            <a:t> Development</a:t>
          </a:r>
          <a:endParaRPr lang="en-US" sz="2400" dirty="0"/>
        </a:p>
      </dgm:t>
    </dgm:pt>
    <dgm:pt modelId="{7CDC6B44-D893-4842-812F-6241F5F8AF5F}" type="parTrans" cxnId="{55A43640-55AA-4F32-ADE8-D479FD86051E}">
      <dgm:prSet/>
      <dgm:spPr/>
      <dgm:t>
        <a:bodyPr/>
        <a:lstStyle/>
        <a:p>
          <a:endParaRPr lang="en-US"/>
        </a:p>
      </dgm:t>
    </dgm:pt>
    <dgm:pt modelId="{26531557-ACE9-449A-A644-782CE323BB8D}" type="sibTrans" cxnId="{55A43640-55AA-4F32-ADE8-D479FD86051E}">
      <dgm:prSet/>
      <dgm:spPr>
        <a:solidFill>
          <a:schemeClr val="bg1">
            <a:lumMod val="75000"/>
          </a:schemeClr>
        </a:solidFill>
      </dgm:spPr>
      <dgm:t>
        <a:bodyPr/>
        <a:lstStyle/>
        <a:p>
          <a:endParaRPr lang="en-US"/>
        </a:p>
      </dgm:t>
    </dgm:pt>
    <dgm:pt modelId="{F4026C7E-8829-4037-A5D6-9F02DE34DC69}">
      <dgm:prSet phldrT="[Text]" custT="1"/>
      <dgm:spPr>
        <a:solidFill>
          <a:srgbClr val="7030A0"/>
        </a:solidFill>
      </dgm:spPr>
      <dgm:t>
        <a:bodyPr/>
        <a:lstStyle/>
        <a:p>
          <a:r>
            <a:rPr lang="en-US" sz="2800" dirty="0" smtClean="0"/>
            <a:t>Start Small</a:t>
          </a:r>
          <a:endParaRPr lang="en-US" sz="2800" dirty="0"/>
        </a:p>
      </dgm:t>
    </dgm:pt>
    <dgm:pt modelId="{DC502E6D-8EAE-4063-ACAE-9E53A82D5056}" type="parTrans" cxnId="{7643D9B9-D2DE-4F82-8894-CC3FE095D428}">
      <dgm:prSet/>
      <dgm:spPr/>
      <dgm:t>
        <a:bodyPr/>
        <a:lstStyle/>
        <a:p>
          <a:endParaRPr lang="en-US"/>
        </a:p>
      </dgm:t>
    </dgm:pt>
    <dgm:pt modelId="{B3D4D9D3-0B58-4366-A438-9E802428B2F7}" type="sibTrans" cxnId="{7643D9B9-D2DE-4F82-8894-CC3FE095D428}">
      <dgm:prSet/>
      <dgm:spPr/>
      <dgm:t>
        <a:bodyPr/>
        <a:lstStyle/>
        <a:p>
          <a:endParaRPr lang="en-US"/>
        </a:p>
      </dgm:t>
    </dgm:pt>
    <dgm:pt modelId="{223088CA-35C2-4FC5-BB40-38685F4E3D5C}">
      <dgm:prSet phldrT="[Text]" custT="1"/>
      <dgm:spPr/>
      <dgm:t>
        <a:bodyPr/>
        <a:lstStyle/>
        <a:p>
          <a:r>
            <a:rPr lang="en-US" sz="2400" dirty="0" smtClean="0"/>
            <a:t>Teach &amp;  Assess</a:t>
          </a:r>
          <a:endParaRPr lang="en-US" sz="2400" dirty="0"/>
        </a:p>
      </dgm:t>
    </dgm:pt>
    <dgm:pt modelId="{63AB5E1E-ADC5-49EC-9B01-FC5031399967}" type="parTrans" cxnId="{ADE941BC-9B5B-4CF7-8929-6D39C6E9A1C4}">
      <dgm:prSet/>
      <dgm:spPr/>
      <dgm:t>
        <a:bodyPr/>
        <a:lstStyle/>
        <a:p>
          <a:endParaRPr lang="en-US"/>
        </a:p>
      </dgm:t>
    </dgm:pt>
    <dgm:pt modelId="{70B8BF63-15DE-45C4-912D-B7AB60E51328}" type="sibTrans" cxnId="{ADE941BC-9B5B-4CF7-8929-6D39C6E9A1C4}">
      <dgm:prSet/>
      <dgm:spPr>
        <a:solidFill>
          <a:schemeClr val="bg1">
            <a:lumMod val="75000"/>
          </a:schemeClr>
        </a:solidFill>
      </dgm:spPr>
      <dgm:t>
        <a:bodyPr/>
        <a:lstStyle/>
        <a:p>
          <a:endParaRPr lang="en-US"/>
        </a:p>
      </dgm:t>
    </dgm:pt>
    <dgm:pt modelId="{F553B6EC-AA64-48ED-AA8B-67F2B7993FAA}">
      <dgm:prSet phldrT="[Text]" custT="1"/>
      <dgm:spPr/>
      <dgm:t>
        <a:bodyPr/>
        <a:lstStyle/>
        <a:p>
          <a:r>
            <a:rPr lang="en-US" sz="2800" dirty="0" smtClean="0"/>
            <a:t>Data Systems</a:t>
          </a:r>
          <a:endParaRPr lang="en-US" sz="2800" dirty="0"/>
        </a:p>
      </dgm:t>
    </dgm:pt>
    <dgm:pt modelId="{300CF798-E244-48A4-99B1-BBC2DA83A048}" type="parTrans" cxnId="{81B7A08F-BE55-403C-AFD2-7003AA73EF18}">
      <dgm:prSet/>
      <dgm:spPr/>
      <dgm:t>
        <a:bodyPr/>
        <a:lstStyle/>
        <a:p>
          <a:endParaRPr lang="en-US"/>
        </a:p>
      </dgm:t>
    </dgm:pt>
    <dgm:pt modelId="{DEF41274-1AE7-40FC-8634-565F95B0D5B5}" type="sibTrans" cxnId="{81B7A08F-BE55-403C-AFD2-7003AA73EF18}">
      <dgm:prSet/>
      <dgm:spPr>
        <a:solidFill>
          <a:schemeClr val="bg1">
            <a:lumMod val="75000"/>
          </a:schemeClr>
        </a:solidFill>
      </dgm:spPr>
      <dgm:t>
        <a:bodyPr/>
        <a:lstStyle/>
        <a:p>
          <a:endParaRPr lang="en-US"/>
        </a:p>
      </dgm:t>
    </dgm:pt>
    <dgm:pt modelId="{4E0A7775-6E45-4062-91CA-E5D942AE5FD3}">
      <dgm:prSet phldrT="[Text]" custT="1"/>
      <dgm:spPr/>
      <dgm:t>
        <a:bodyPr/>
        <a:lstStyle/>
        <a:p>
          <a:r>
            <a:rPr lang="en-US" sz="2800" dirty="0" smtClean="0"/>
            <a:t>Data Analysis</a:t>
          </a:r>
          <a:endParaRPr lang="en-US" sz="2800" dirty="0"/>
        </a:p>
      </dgm:t>
    </dgm:pt>
    <dgm:pt modelId="{B7699BEA-FCBF-4D3D-9CE3-512D1ED832AA}" type="parTrans" cxnId="{3F3F30FB-EF5F-4846-8EB4-6444D9A0297F}">
      <dgm:prSet/>
      <dgm:spPr/>
      <dgm:t>
        <a:bodyPr/>
        <a:lstStyle/>
        <a:p>
          <a:endParaRPr lang="en-US"/>
        </a:p>
      </dgm:t>
    </dgm:pt>
    <dgm:pt modelId="{37F524B9-9E07-48DF-8FB0-3E2834D69486}" type="sibTrans" cxnId="{3F3F30FB-EF5F-4846-8EB4-6444D9A0297F}">
      <dgm:prSet/>
      <dgm:spPr>
        <a:solidFill>
          <a:schemeClr val="bg1">
            <a:lumMod val="75000"/>
          </a:schemeClr>
        </a:solidFill>
      </dgm:spPr>
      <dgm:t>
        <a:bodyPr/>
        <a:lstStyle/>
        <a:p>
          <a:endParaRPr lang="en-US"/>
        </a:p>
      </dgm:t>
    </dgm:pt>
    <dgm:pt modelId="{46086894-1AF0-4096-BA62-7E4A51A571C3}">
      <dgm:prSet custT="1"/>
      <dgm:spPr>
        <a:solidFill>
          <a:srgbClr val="FF0000"/>
        </a:solidFill>
      </dgm:spPr>
      <dgm:t>
        <a:bodyPr/>
        <a:lstStyle/>
        <a:p>
          <a:r>
            <a:rPr lang="en-US" sz="2800" dirty="0" smtClean="0"/>
            <a:t>Reteach</a:t>
          </a:r>
          <a:endParaRPr lang="en-US" sz="2800" dirty="0"/>
        </a:p>
      </dgm:t>
    </dgm:pt>
    <dgm:pt modelId="{B20039A3-7019-4C07-8451-B1E70A9AD12C}" type="parTrans" cxnId="{3EC77454-3EA4-4A6C-81F7-FBA5092E0C04}">
      <dgm:prSet/>
      <dgm:spPr/>
      <dgm:t>
        <a:bodyPr/>
        <a:lstStyle/>
        <a:p>
          <a:endParaRPr lang="en-US"/>
        </a:p>
      </dgm:t>
    </dgm:pt>
    <dgm:pt modelId="{D30981AB-5E38-4D87-8E7F-6D49CF096827}" type="sibTrans" cxnId="{3EC77454-3EA4-4A6C-81F7-FBA5092E0C04}">
      <dgm:prSet/>
      <dgm:spPr>
        <a:solidFill>
          <a:schemeClr val="bg1">
            <a:lumMod val="75000"/>
          </a:schemeClr>
        </a:solidFill>
      </dgm:spPr>
      <dgm:t>
        <a:bodyPr/>
        <a:lstStyle/>
        <a:p>
          <a:endParaRPr lang="en-US"/>
        </a:p>
      </dgm:t>
    </dgm:pt>
    <dgm:pt modelId="{FE319B35-7E5C-4A3D-A486-A3B51B910C05}" type="pres">
      <dgm:prSet presAssocID="{C1DF7EC3-4E67-46B5-8BB6-0035E1EB6FCE}" presName="cycle" presStyleCnt="0">
        <dgm:presLayoutVars>
          <dgm:dir/>
          <dgm:resizeHandles val="exact"/>
        </dgm:presLayoutVars>
      </dgm:prSet>
      <dgm:spPr/>
      <dgm:t>
        <a:bodyPr/>
        <a:lstStyle/>
        <a:p>
          <a:endParaRPr lang="en-US"/>
        </a:p>
      </dgm:t>
    </dgm:pt>
    <dgm:pt modelId="{509DB21C-D9CE-4D7D-8DF6-7BBD1F78F888}" type="pres">
      <dgm:prSet presAssocID="{FCC16A93-38F1-4522-A500-2D5DEF4022BA}" presName="node" presStyleLbl="node1" presStyleIdx="0" presStyleCnt="6" custScaleX="187823" custScaleY="170146" custRadScaleRad="76954" custRadScaleInc="3838">
        <dgm:presLayoutVars>
          <dgm:bulletEnabled val="1"/>
        </dgm:presLayoutVars>
      </dgm:prSet>
      <dgm:spPr/>
      <dgm:t>
        <a:bodyPr/>
        <a:lstStyle/>
        <a:p>
          <a:endParaRPr lang="en-US"/>
        </a:p>
      </dgm:t>
    </dgm:pt>
    <dgm:pt modelId="{7033193C-1C69-4BAE-8569-76324A5C4BBC}" type="pres">
      <dgm:prSet presAssocID="{26531557-ACE9-449A-A644-782CE323BB8D}" presName="sibTrans" presStyleLbl="sibTrans2D1" presStyleIdx="0" presStyleCnt="6"/>
      <dgm:spPr/>
      <dgm:t>
        <a:bodyPr/>
        <a:lstStyle/>
        <a:p>
          <a:endParaRPr lang="en-US"/>
        </a:p>
      </dgm:t>
    </dgm:pt>
    <dgm:pt modelId="{6BDA3BBD-F696-4313-AB25-7C2241FD73F6}" type="pres">
      <dgm:prSet presAssocID="{26531557-ACE9-449A-A644-782CE323BB8D}" presName="connectorText" presStyleLbl="sibTrans2D1" presStyleIdx="0" presStyleCnt="6"/>
      <dgm:spPr/>
      <dgm:t>
        <a:bodyPr/>
        <a:lstStyle/>
        <a:p>
          <a:endParaRPr lang="en-US"/>
        </a:p>
      </dgm:t>
    </dgm:pt>
    <dgm:pt modelId="{F1C07DDE-7652-4951-8545-1287CA0D2D40}" type="pres">
      <dgm:prSet presAssocID="{F4026C7E-8829-4037-A5D6-9F02DE34DC69}" presName="node" presStyleLbl="node1" presStyleIdx="1" presStyleCnt="6" custScaleX="177368" custScaleY="159257" custRadScaleRad="254219" custRadScaleInc="38728">
        <dgm:presLayoutVars>
          <dgm:bulletEnabled val="1"/>
        </dgm:presLayoutVars>
      </dgm:prSet>
      <dgm:spPr/>
      <dgm:t>
        <a:bodyPr/>
        <a:lstStyle/>
        <a:p>
          <a:endParaRPr lang="en-US"/>
        </a:p>
      </dgm:t>
    </dgm:pt>
    <dgm:pt modelId="{32043CB9-A4C7-4D66-8387-257DB7ABF7CF}" type="pres">
      <dgm:prSet presAssocID="{B3D4D9D3-0B58-4366-A438-9E802428B2F7}" presName="sibTrans" presStyleLbl="sibTrans2D1" presStyleIdx="1" presStyleCnt="6"/>
      <dgm:spPr/>
      <dgm:t>
        <a:bodyPr/>
        <a:lstStyle/>
        <a:p>
          <a:endParaRPr lang="en-US"/>
        </a:p>
      </dgm:t>
    </dgm:pt>
    <dgm:pt modelId="{6419A598-61BB-453B-8C0D-59588712D5B6}" type="pres">
      <dgm:prSet presAssocID="{B3D4D9D3-0B58-4366-A438-9E802428B2F7}" presName="connectorText" presStyleLbl="sibTrans2D1" presStyleIdx="1" presStyleCnt="6"/>
      <dgm:spPr/>
      <dgm:t>
        <a:bodyPr/>
        <a:lstStyle/>
        <a:p>
          <a:endParaRPr lang="en-US"/>
        </a:p>
      </dgm:t>
    </dgm:pt>
    <dgm:pt modelId="{144E1186-E11C-476C-A0D8-76FF1E5EE056}" type="pres">
      <dgm:prSet presAssocID="{223088CA-35C2-4FC5-BB40-38685F4E3D5C}" presName="node" presStyleLbl="node1" presStyleIdx="2" presStyleCnt="6" custScaleX="182642" custScaleY="149555" custRadScaleRad="222452" custRadScaleInc="-26708">
        <dgm:presLayoutVars>
          <dgm:bulletEnabled val="1"/>
        </dgm:presLayoutVars>
      </dgm:prSet>
      <dgm:spPr/>
      <dgm:t>
        <a:bodyPr/>
        <a:lstStyle/>
        <a:p>
          <a:endParaRPr lang="en-US"/>
        </a:p>
      </dgm:t>
    </dgm:pt>
    <dgm:pt modelId="{EC9B27BB-EBCA-4870-ADA5-9DCC9238FD65}" type="pres">
      <dgm:prSet presAssocID="{70B8BF63-15DE-45C4-912D-B7AB60E51328}" presName="sibTrans" presStyleLbl="sibTrans2D1" presStyleIdx="2" presStyleCnt="6"/>
      <dgm:spPr/>
      <dgm:t>
        <a:bodyPr/>
        <a:lstStyle/>
        <a:p>
          <a:endParaRPr lang="en-US"/>
        </a:p>
      </dgm:t>
    </dgm:pt>
    <dgm:pt modelId="{8BA616EB-0C56-43AF-A9F4-34D695B0814A}" type="pres">
      <dgm:prSet presAssocID="{70B8BF63-15DE-45C4-912D-B7AB60E51328}" presName="connectorText" presStyleLbl="sibTrans2D1" presStyleIdx="2" presStyleCnt="6"/>
      <dgm:spPr/>
      <dgm:t>
        <a:bodyPr/>
        <a:lstStyle/>
        <a:p>
          <a:endParaRPr lang="en-US"/>
        </a:p>
      </dgm:t>
    </dgm:pt>
    <dgm:pt modelId="{3A5EA363-5B08-4720-BFBE-0587CC563A30}" type="pres">
      <dgm:prSet presAssocID="{F553B6EC-AA64-48ED-AA8B-67F2B7993FAA}" presName="node" presStyleLbl="node1" presStyleIdx="3" presStyleCnt="6" custScaleX="175929" custScaleY="148530" custRadScaleRad="80548" custRadScaleInc="-4157">
        <dgm:presLayoutVars>
          <dgm:bulletEnabled val="1"/>
        </dgm:presLayoutVars>
      </dgm:prSet>
      <dgm:spPr/>
      <dgm:t>
        <a:bodyPr/>
        <a:lstStyle/>
        <a:p>
          <a:endParaRPr lang="en-US"/>
        </a:p>
      </dgm:t>
    </dgm:pt>
    <dgm:pt modelId="{9CD98E78-C798-4A62-9D7A-6FF10114300B}" type="pres">
      <dgm:prSet presAssocID="{DEF41274-1AE7-40FC-8634-565F95B0D5B5}" presName="sibTrans" presStyleLbl="sibTrans2D1" presStyleIdx="3" presStyleCnt="6"/>
      <dgm:spPr/>
      <dgm:t>
        <a:bodyPr/>
        <a:lstStyle/>
        <a:p>
          <a:endParaRPr lang="en-US"/>
        </a:p>
      </dgm:t>
    </dgm:pt>
    <dgm:pt modelId="{2CFF7E61-6EB7-4B8F-B8E2-71A17AF2A23E}" type="pres">
      <dgm:prSet presAssocID="{DEF41274-1AE7-40FC-8634-565F95B0D5B5}" presName="connectorText" presStyleLbl="sibTrans2D1" presStyleIdx="3" presStyleCnt="6"/>
      <dgm:spPr/>
      <dgm:t>
        <a:bodyPr/>
        <a:lstStyle/>
        <a:p>
          <a:endParaRPr lang="en-US"/>
        </a:p>
      </dgm:t>
    </dgm:pt>
    <dgm:pt modelId="{8BE4EB67-6F24-4694-BE64-FE5F6A950F80}" type="pres">
      <dgm:prSet presAssocID="{4E0A7775-6E45-4062-91CA-E5D942AE5FD3}" presName="node" presStyleLbl="node1" presStyleIdx="4" presStyleCnt="6" custScaleX="175674" custScaleY="139551" custRadScaleRad="221062" custRadScaleInc="24821">
        <dgm:presLayoutVars>
          <dgm:bulletEnabled val="1"/>
        </dgm:presLayoutVars>
      </dgm:prSet>
      <dgm:spPr/>
      <dgm:t>
        <a:bodyPr/>
        <a:lstStyle/>
        <a:p>
          <a:endParaRPr lang="en-US"/>
        </a:p>
      </dgm:t>
    </dgm:pt>
    <dgm:pt modelId="{F9B8916F-566A-4E6A-B4C7-22B682ECDA45}" type="pres">
      <dgm:prSet presAssocID="{37F524B9-9E07-48DF-8FB0-3E2834D69486}" presName="sibTrans" presStyleLbl="sibTrans2D1" presStyleIdx="4" presStyleCnt="6"/>
      <dgm:spPr/>
      <dgm:t>
        <a:bodyPr/>
        <a:lstStyle/>
        <a:p>
          <a:endParaRPr lang="en-US"/>
        </a:p>
      </dgm:t>
    </dgm:pt>
    <dgm:pt modelId="{DEB2A68F-30E6-41B1-A872-A835CCA4D2CF}" type="pres">
      <dgm:prSet presAssocID="{37F524B9-9E07-48DF-8FB0-3E2834D69486}" presName="connectorText" presStyleLbl="sibTrans2D1" presStyleIdx="4" presStyleCnt="6"/>
      <dgm:spPr/>
      <dgm:t>
        <a:bodyPr/>
        <a:lstStyle/>
        <a:p>
          <a:endParaRPr lang="en-US"/>
        </a:p>
      </dgm:t>
    </dgm:pt>
    <dgm:pt modelId="{169E9D09-D0CF-4363-A728-45855C360648}" type="pres">
      <dgm:prSet presAssocID="{46086894-1AF0-4096-BA62-7E4A51A571C3}" presName="node" presStyleLbl="node1" presStyleIdx="5" presStyleCnt="6" custScaleX="172006" custScaleY="159107" custRadScaleRad="222370" custRadScaleInc="-28665">
        <dgm:presLayoutVars>
          <dgm:bulletEnabled val="1"/>
        </dgm:presLayoutVars>
      </dgm:prSet>
      <dgm:spPr/>
      <dgm:t>
        <a:bodyPr/>
        <a:lstStyle/>
        <a:p>
          <a:endParaRPr lang="en-US"/>
        </a:p>
      </dgm:t>
    </dgm:pt>
    <dgm:pt modelId="{35B330ED-44C1-40FF-BF4F-C6BF050A7CB5}" type="pres">
      <dgm:prSet presAssocID="{D30981AB-5E38-4D87-8E7F-6D49CF096827}" presName="sibTrans" presStyleLbl="sibTrans2D1" presStyleIdx="5" presStyleCnt="6"/>
      <dgm:spPr/>
      <dgm:t>
        <a:bodyPr/>
        <a:lstStyle/>
        <a:p>
          <a:endParaRPr lang="en-US"/>
        </a:p>
      </dgm:t>
    </dgm:pt>
    <dgm:pt modelId="{830B522F-8105-4256-AF2C-2839673181A7}" type="pres">
      <dgm:prSet presAssocID="{D30981AB-5E38-4D87-8E7F-6D49CF096827}" presName="connectorText" presStyleLbl="sibTrans2D1" presStyleIdx="5" presStyleCnt="6"/>
      <dgm:spPr/>
      <dgm:t>
        <a:bodyPr/>
        <a:lstStyle/>
        <a:p>
          <a:endParaRPr lang="en-US"/>
        </a:p>
      </dgm:t>
    </dgm:pt>
  </dgm:ptLst>
  <dgm:cxnLst>
    <dgm:cxn modelId="{592C77A9-34BF-4D30-A930-5AA88DE8ED87}" type="presOf" srcId="{4E0A7775-6E45-4062-91CA-E5D942AE5FD3}" destId="{8BE4EB67-6F24-4694-BE64-FE5F6A950F80}" srcOrd="0" destOrd="0" presId="urn:microsoft.com/office/officeart/2005/8/layout/cycle2"/>
    <dgm:cxn modelId="{ADE941BC-9B5B-4CF7-8929-6D39C6E9A1C4}" srcId="{C1DF7EC3-4E67-46B5-8BB6-0035E1EB6FCE}" destId="{223088CA-35C2-4FC5-BB40-38685F4E3D5C}" srcOrd="2" destOrd="0" parTransId="{63AB5E1E-ADC5-49EC-9B01-FC5031399967}" sibTransId="{70B8BF63-15DE-45C4-912D-B7AB60E51328}"/>
    <dgm:cxn modelId="{B21CD033-9C8F-482A-AF71-75A5A1267AEC}" type="presOf" srcId="{F4026C7E-8829-4037-A5D6-9F02DE34DC69}" destId="{F1C07DDE-7652-4951-8545-1287CA0D2D40}" srcOrd="0" destOrd="0" presId="urn:microsoft.com/office/officeart/2005/8/layout/cycle2"/>
    <dgm:cxn modelId="{61ECD7F9-9606-45FB-90ED-46123D47F181}" type="presOf" srcId="{70B8BF63-15DE-45C4-912D-B7AB60E51328}" destId="{8BA616EB-0C56-43AF-A9F4-34D695B0814A}" srcOrd="1" destOrd="0" presId="urn:microsoft.com/office/officeart/2005/8/layout/cycle2"/>
    <dgm:cxn modelId="{55A43640-55AA-4F32-ADE8-D479FD86051E}" srcId="{C1DF7EC3-4E67-46B5-8BB6-0035E1EB6FCE}" destId="{FCC16A93-38F1-4522-A500-2D5DEF4022BA}" srcOrd="0" destOrd="0" parTransId="{7CDC6B44-D893-4842-812F-6241F5F8AF5F}" sibTransId="{26531557-ACE9-449A-A644-782CE323BB8D}"/>
    <dgm:cxn modelId="{16A87DBC-F0AD-4C55-95F0-ECB7DF5AFA1A}" type="presOf" srcId="{37F524B9-9E07-48DF-8FB0-3E2834D69486}" destId="{DEB2A68F-30E6-41B1-A872-A835CCA4D2CF}" srcOrd="1" destOrd="0" presId="urn:microsoft.com/office/officeart/2005/8/layout/cycle2"/>
    <dgm:cxn modelId="{7C9A0566-77CE-4610-B626-521AFC9A95E9}" type="presOf" srcId="{70B8BF63-15DE-45C4-912D-B7AB60E51328}" destId="{EC9B27BB-EBCA-4870-ADA5-9DCC9238FD65}" srcOrd="0" destOrd="0" presId="urn:microsoft.com/office/officeart/2005/8/layout/cycle2"/>
    <dgm:cxn modelId="{44AAE7E5-8D65-4195-B03B-153D41BAD53B}" type="presOf" srcId="{D30981AB-5E38-4D87-8E7F-6D49CF096827}" destId="{35B330ED-44C1-40FF-BF4F-C6BF050A7CB5}" srcOrd="0" destOrd="0" presId="urn:microsoft.com/office/officeart/2005/8/layout/cycle2"/>
    <dgm:cxn modelId="{3EC77454-3EA4-4A6C-81F7-FBA5092E0C04}" srcId="{C1DF7EC3-4E67-46B5-8BB6-0035E1EB6FCE}" destId="{46086894-1AF0-4096-BA62-7E4A51A571C3}" srcOrd="5" destOrd="0" parTransId="{B20039A3-7019-4C07-8451-B1E70A9AD12C}" sibTransId="{D30981AB-5E38-4D87-8E7F-6D49CF096827}"/>
    <dgm:cxn modelId="{F26FD227-2A1B-4B75-87AA-9FED062655F6}" type="presOf" srcId="{F553B6EC-AA64-48ED-AA8B-67F2B7993FAA}" destId="{3A5EA363-5B08-4720-BFBE-0587CC563A30}" srcOrd="0" destOrd="0" presId="urn:microsoft.com/office/officeart/2005/8/layout/cycle2"/>
    <dgm:cxn modelId="{3F3F30FB-EF5F-4846-8EB4-6444D9A0297F}" srcId="{C1DF7EC3-4E67-46B5-8BB6-0035E1EB6FCE}" destId="{4E0A7775-6E45-4062-91CA-E5D942AE5FD3}" srcOrd="4" destOrd="0" parTransId="{B7699BEA-FCBF-4D3D-9CE3-512D1ED832AA}" sibTransId="{37F524B9-9E07-48DF-8FB0-3E2834D69486}"/>
    <dgm:cxn modelId="{E249F15B-B0DD-4962-87DC-B0F9CA60DFBF}" type="presOf" srcId="{37F524B9-9E07-48DF-8FB0-3E2834D69486}" destId="{F9B8916F-566A-4E6A-B4C7-22B682ECDA45}" srcOrd="0" destOrd="0" presId="urn:microsoft.com/office/officeart/2005/8/layout/cycle2"/>
    <dgm:cxn modelId="{DD709699-93DD-4F7B-9D9D-7530117F98CE}" type="presOf" srcId="{DEF41274-1AE7-40FC-8634-565F95B0D5B5}" destId="{2CFF7E61-6EB7-4B8F-B8E2-71A17AF2A23E}" srcOrd="1" destOrd="0" presId="urn:microsoft.com/office/officeart/2005/8/layout/cycle2"/>
    <dgm:cxn modelId="{9CF7CD18-6582-4F5B-942D-AC3A96BD64AE}" type="presOf" srcId="{D30981AB-5E38-4D87-8E7F-6D49CF096827}" destId="{830B522F-8105-4256-AF2C-2839673181A7}" srcOrd="1" destOrd="0" presId="urn:microsoft.com/office/officeart/2005/8/layout/cycle2"/>
    <dgm:cxn modelId="{81B7A08F-BE55-403C-AFD2-7003AA73EF18}" srcId="{C1DF7EC3-4E67-46B5-8BB6-0035E1EB6FCE}" destId="{F553B6EC-AA64-48ED-AA8B-67F2B7993FAA}" srcOrd="3" destOrd="0" parTransId="{300CF798-E244-48A4-99B1-BBC2DA83A048}" sibTransId="{DEF41274-1AE7-40FC-8634-565F95B0D5B5}"/>
    <dgm:cxn modelId="{3238D2AB-F68E-4207-B783-1710F0F7808B}" type="presOf" srcId="{26531557-ACE9-449A-A644-782CE323BB8D}" destId="{7033193C-1C69-4BAE-8569-76324A5C4BBC}" srcOrd="0" destOrd="0" presId="urn:microsoft.com/office/officeart/2005/8/layout/cycle2"/>
    <dgm:cxn modelId="{7D6A4D9D-8AA9-4619-AE5A-7DA6773D4A79}" type="presOf" srcId="{B3D4D9D3-0B58-4366-A438-9E802428B2F7}" destId="{32043CB9-A4C7-4D66-8387-257DB7ABF7CF}" srcOrd="0" destOrd="0" presId="urn:microsoft.com/office/officeart/2005/8/layout/cycle2"/>
    <dgm:cxn modelId="{9B29B6F7-75B6-42A7-BE82-3D95B4059575}" type="presOf" srcId="{B3D4D9D3-0B58-4366-A438-9E802428B2F7}" destId="{6419A598-61BB-453B-8C0D-59588712D5B6}" srcOrd="1" destOrd="0" presId="urn:microsoft.com/office/officeart/2005/8/layout/cycle2"/>
    <dgm:cxn modelId="{7643D9B9-D2DE-4F82-8894-CC3FE095D428}" srcId="{C1DF7EC3-4E67-46B5-8BB6-0035E1EB6FCE}" destId="{F4026C7E-8829-4037-A5D6-9F02DE34DC69}" srcOrd="1" destOrd="0" parTransId="{DC502E6D-8EAE-4063-ACAE-9E53A82D5056}" sibTransId="{B3D4D9D3-0B58-4366-A438-9E802428B2F7}"/>
    <dgm:cxn modelId="{8C06B451-603B-48C4-B8F9-DA7F6FE74100}" type="presOf" srcId="{C1DF7EC3-4E67-46B5-8BB6-0035E1EB6FCE}" destId="{FE319B35-7E5C-4A3D-A486-A3B51B910C05}" srcOrd="0" destOrd="0" presId="urn:microsoft.com/office/officeart/2005/8/layout/cycle2"/>
    <dgm:cxn modelId="{16F4520A-6B7F-4948-A85C-D04FC5F02779}" type="presOf" srcId="{46086894-1AF0-4096-BA62-7E4A51A571C3}" destId="{169E9D09-D0CF-4363-A728-45855C360648}" srcOrd="0" destOrd="0" presId="urn:microsoft.com/office/officeart/2005/8/layout/cycle2"/>
    <dgm:cxn modelId="{F23F6E26-B8F5-4272-85F5-DEC77A368725}" type="presOf" srcId="{DEF41274-1AE7-40FC-8634-565F95B0D5B5}" destId="{9CD98E78-C798-4A62-9D7A-6FF10114300B}" srcOrd="0" destOrd="0" presId="urn:microsoft.com/office/officeart/2005/8/layout/cycle2"/>
    <dgm:cxn modelId="{83E1D717-5E51-4938-BC71-8324BA7963B9}" type="presOf" srcId="{FCC16A93-38F1-4522-A500-2D5DEF4022BA}" destId="{509DB21C-D9CE-4D7D-8DF6-7BBD1F78F888}" srcOrd="0" destOrd="0" presId="urn:microsoft.com/office/officeart/2005/8/layout/cycle2"/>
    <dgm:cxn modelId="{C6BB537C-6F07-414F-941A-562C74D42C52}" type="presOf" srcId="{26531557-ACE9-449A-A644-782CE323BB8D}" destId="{6BDA3BBD-F696-4313-AB25-7C2241FD73F6}" srcOrd="1" destOrd="0" presId="urn:microsoft.com/office/officeart/2005/8/layout/cycle2"/>
    <dgm:cxn modelId="{EDF17302-3CC4-49C1-80A7-BF68418AB4CC}" type="presOf" srcId="{223088CA-35C2-4FC5-BB40-38685F4E3D5C}" destId="{144E1186-E11C-476C-A0D8-76FF1E5EE056}" srcOrd="0" destOrd="0" presId="urn:microsoft.com/office/officeart/2005/8/layout/cycle2"/>
    <dgm:cxn modelId="{E27B7ACF-D1A0-41B7-ACB7-8E5400A55657}" type="presParOf" srcId="{FE319B35-7E5C-4A3D-A486-A3B51B910C05}" destId="{509DB21C-D9CE-4D7D-8DF6-7BBD1F78F888}" srcOrd="0" destOrd="0" presId="urn:microsoft.com/office/officeart/2005/8/layout/cycle2"/>
    <dgm:cxn modelId="{85CAABA4-C6D4-4F5F-B203-F862F579083E}" type="presParOf" srcId="{FE319B35-7E5C-4A3D-A486-A3B51B910C05}" destId="{7033193C-1C69-4BAE-8569-76324A5C4BBC}" srcOrd="1" destOrd="0" presId="urn:microsoft.com/office/officeart/2005/8/layout/cycle2"/>
    <dgm:cxn modelId="{E1F6EB7F-E307-4CCD-A8C1-AA610B1CF2D7}" type="presParOf" srcId="{7033193C-1C69-4BAE-8569-76324A5C4BBC}" destId="{6BDA3BBD-F696-4313-AB25-7C2241FD73F6}" srcOrd="0" destOrd="0" presId="urn:microsoft.com/office/officeart/2005/8/layout/cycle2"/>
    <dgm:cxn modelId="{894C2A06-0E74-4277-A54D-EC47A8D99FA9}" type="presParOf" srcId="{FE319B35-7E5C-4A3D-A486-A3B51B910C05}" destId="{F1C07DDE-7652-4951-8545-1287CA0D2D40}" srcOrd="2" destOrd="0" presId="urn:microsoft.com/office/officeart/2005/8/layout/cycle2"/>
    <dgm:cxn modelId="{487FD3DE-9627-4C58-B037-3C48FD5088EE}" type="presParOf" srcId="{FE319B35-7E5C-4A3D-A486-A3B51B910C05}" destId="{32043CB9-A4C7-4D66-8387-257DB7ABF7CF}" srcOrd="3" destOrd="0" presId="urn:microsoft.com/office/officeart/2005/8/layout/cycle2"/>
    <dgm:cxn modelId="{B60B86DA-9B59-450E-B77E-06FEFD64682B}" type="presParOf" srcId="{32043CB9-A4C7-4D66-8387-257DB7ABF7CF}" destId="{6419A598-61BB-453B-8C0D-59588712D5B6}" srcOrd="0" destOrd="0" presId="urn:microsoft.com/office/officeart/2005/8/layout/cycle2"/>
    <dgm:cxn modelId="{A411EE31-6927-4644-B93F-380728198D7B}" type="presParOf" srcId="{FE319B35-7E5C-4A3D-A486-A3B51B910C05}" destId="{144E1186-E11C-476C-A0D8-76FF1E5EE056}" srcOrd="4" destOrd="0" presId="urn:microsoft.com/office/officeart/2005/8/layout/cycle2"/>
    <dgm:cxn modelId="{EFC4097F-A533-456A-B3B7-36E100D407C3}" type="presParOf" srcId="{FE319B35-7E5C-4A3D-A486-A3B51B910C05}" destId="{EC9B27BB-EBCA-4870-ADA5-9DCC9238FD65}" srcOrd="5" destOrd="0" presId="urn:microsoft.com/office/officeart/2005/8/layout/cycle2"/>
    <dgm:cxn modelId="{EE024E8A-E261-474C-9EE3-C0F8506F369C}" type="presParOf" srcId="{EC9B27BB-EBCA-4870-ADA5-9DCC9238FD65}" destId="{8BA616EB-0C56-43AF-A9F4-34D695B0814A}" srcOrd="0" destOrd="0" presId="urn:microsoft.com/office/officeart/2005/8/layout/cycle2"/>
    <dgm:cxn modelId="{13ED1847-F929-44C5-A563-A7D07461E3C5}" type="presParOf" srcId="{FE319B35-7E5C-4A3D-A486-A3B51B910C05}" destId="{3A5EA363-5B08-4720-BFBE-0587CC563A30}" srcOrd="6" destOrd="0" presId="urn:microsoft.com/office/officeart/2005/8/layout/cycle2"/>
    <dgm:cxn modelId="{FE2E72F8-0439-46FD-B9D6-33839DCD2DDC}" type="presParOf" srcId="{FE319B35-7E5C-4A3D-A486-A3B51B910C05}" destId="{9CD98E78-C798-4A62-9D7A-6FF10114300B}" srcOrd="7" destOrd="0" presId="urn:microsoft.com/office/officeart/2005/8/layout/cycle2"/>
    <dgm:cxn modelId="{9D9E0818-151D-4D9B-9542-46BBFEE6BD41}" type="presParOf" srcId="{9CD98E78-C798-4A62-9D7A-6FF10114300B}" destId="{2CFF7E61-6EB7-4B8F-B8E2-71A17AF2A23E}" srcOrd="0" destOrd="0" presId="urn:microsoft.com/office/officeart/2005/8/layout/cycle2"/>
    <dgm:cxn modelId="{116FEA75-CAF9-4E96-960A-6F5F2C0EA644}" type="presParOf" srcId="{FE319B35-7E5C-4A3D-A486-A3B51B910C05}" destId="{8BE4EB67-6F24-4694-BE64-FE5F6A950F80}" srcOrd="8" destOrd="0" presId="urn:microsoft.com/office/officeart/2005/8/layout/cycle2"/>
    <dgm:cxn modelId="{B0C0A7DC-9154-44A8-80BB-D11ABF748295}" type="presParOf" srcId="{FE319B35-7E5C-4A3D-A486-A3B51B910C05}" destId="{F9B8916F-566A-4E6A-B4C7-22B682ECDA45}" srcOrd="9" destOrd="0" presId="urn:microsoft.com/office/officeart/2005/8/layout/cycle2"/>
    <dgm:cxn modelId="{F3853BAC-E5D7-4D09-8493-774F36A76D4D}" type="presParOf" srcId="{F9B8916F-566A-4E6A-B4C7-22B682ECDA45}" destId="{DEB2A68F-30E6-41B1-A872-A835CCA4D2CF}" srcOrd="0" destOrd="0" presId="urn:microsoft.com/office/officeart/2005/8/layout/cycle2"/>
    <dgm:cxn modelId="{BFC8D073-1C72-4BAE-B77A-0AA21DCA0AB8}" type="presParOf" srcId="{FE319B35-7E5C-4A3D-A486-A3B51B910C05}" destId="{169E9D09-D0CF-4363-A728-45855C360648}" srcOrd="10" destOrd="0" presId="urn:microsoft.com/office/officeart/2005/8/layout/cycle2"/>
    <dgm:cxn modelId="{05709751-224D-4EBA-A285-33E62249412B}" type="presParOf" srcId="{FE319B35-7E5C-4A3D-A486-A3B51B910C05}" destId="{35B330ED-44C1-40FF-BF4F-C6BF050A7CB5}" srcOrd="11" destOrd="0" presId="urn:microsoft.com/office/officeart/2005/8/layout/cycle2"/>
    <dgm:cxn modelId="{93BB871B-EAE5-4468-809F-8D326CE2243A}" type="presParOf" srcId="{35B330ED-44C1-40FF-BF4F-C6BF050A7CB5}" destId="{830B522F-8105-4256-AF2C-2839673181A7}"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DB21C-D9CE-4D7D-8DF6-7BBD1F78F888}">
      <dsp:nvSpPr>
        <dsp:cNvPr id="0" name=""/>
        <dsp:cNvSpPr/>
      </dsp:nvSpPr>
      <dsp:spPr>
        <a:xfrm>
          <a:off x="2160631" y="3455"/>
          <a:ext cx="5776874" cy="4801907"/>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r>
            <a:rPr lang="en-US" sz="6000" kern="1200" dirty="0" smtClean="0"/>
            <a:t>Professional</a:t>
          </a:r>
          <a:r>
            <a:rPr lang="en-US" sz="5400" kern="1200" dirty="0" smtClean="0"/>
            <a:t> Development</a:t>
          </a:r>
          <a:endParaRPr lang="en-US" sz="5400" kern="1200" dirty="0"/>
        </a:p>
      </dsp:txBody>
      <dsp:txXfrm>
        <a:off x="3006635" y="706678"/>
        <a:ext cx="4084866" cy="33954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DB21C-D9CE-4D7D-8DF6-7BBD1F78F888}">
      <dsp:nvSpPr>
        <dsp:cNvPr id="0" name=""/>
        <dsp:cNvSpPr/>
      </dsp:nvSpPr>
      <dsp:spPr>
        <a:xfrm>
          <a:off x="25392" y="25385"/>
          <a:ext cx="2598105" cy="2531742"/>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Professional</a:t>
          </a:r>
          <a:r>
            <a:rPr lang="en-US" sz="2400" kern="1200" dirty="0" smtClean="0"/>
            <a:t> Development</a:t>
          </a:r>
          <a:endParaRPr lang="en-US" sz="2400" kern="1200" dirty="0"/>
        </a:p>
      </dsp:txBody>
      <dsp:txXfrm>
        <a:off x="405876" y="396150"/>
        <a:ext cx="1837137" cy="1790212"/>
      </dsp:txXfrm>
    </dsp:sp>
    <dsp:sp modelId="{7033193C-1C69-4BAE-8569-76324A5C4BBC}">
      <dsp:nvSpPr>
        <dsp:cNvPr id="0" name=""/>
        <dsp:cNvSpPr/>
      </dsp:nvSpPr>
      <dsp:spPr>
        <a:xfrm rot="719835">
          <a:off x="3016512" y="1006081"/>
          <a:ext cx="2043000" cy="565764"/>
        </a:xfrm>
        <a:prstGeom prst="rightArrow">
          <a:avLst>
            <a:gd name="adj1" fmla="val 60000"/>
            <a:gd name="adj2" fmla="val 50000"/>
          </a:avLst>
        </a:prstGeom>
        <a:solidFill>
          <a:schemeClr val="bg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3018366" y="1101594"/>
        <a:ext cx="1873271" cy="339458"/>
      </dsp:txXfrm>
    </dsp:sp>
    <dsp:sp modelId="{F1C07DDE-7652-4951-8545-1287CA0D2D40}">
      <dsp:nvSpPr>
        <dsp:cNvPr id="0" name=""/>
        <dsp:cNvSpPr/>
      </dsp:nvSpPr>
      <dsp:spPr>
        <a:xfrm>
          <a:off x="5296922" y="4625"/>
          <a:ext cx="6237759" cy="5600823"/>
        </a:xfrm>
        <a:prstGeom prst="ellipse">
          <a:avLst/>
        </a:prstGeom>
        <a:solidFill>
          <a:srgbClr val="7030A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3556000">
            <a:lnSpc>
              <a:spcPct val="90000"/>
            </a:lnSpc>
            <a:spcBef>
              <a:spcPct val="0"/>
            </a:spcBef>
            <a:spcAft>
              <a:spcPct val="35000"/>
            </a:spcAft>
          </a:pPr>
          <a:r>
            <a:rPr lang="en-US" sz="8000" kern="1200" dirty="0" smtClean="0"/>
            <a:t>Start Small</a:t>
          </a:r>
          <a:endParaRPr lang="en-US" sz="8000" kern="1200" dirty="0"/>
        </a:p>
      </dsp:txBody>
      <dsp:txXfrm>
        <a:off x="6210421" y="824847"/>
        <a:ext cx="4410761" cy="3960379"/>
      </dsp:txXfrm>
    </dsp:sp>
    <dsp:sp modelId="{32043CB9-A4C7-4D66-8387-257DB7ABF7CF}">
      <dsp:nvSpPr>
        <dsp:cNvPr id="0" name=""/>
        <dsp:cNvSpPr/>
      </dsp:nvSpPr>
      <dsp:spPr>
        <a:xfrm rot="9187377" flipH="1">
          <a:off x="4115108" y="4073843"/>
          <a:ext cx="45734" cy="117601"/>
        </a:xfrm>
        <a:prstGeom prst="mathMinus">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en-US" sz="5400" kern="1200"/>
        </a:p>
      </dsp:txBody>
      <dsp:txXfrm rot="10800000">
        <a:off x="4115849" y="4100464"/>
        <a:ext cx="32014" cy="705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DB21C-D9CE-4D7D-8DF6-7BBD1F78F888}">
      <dsp:nvSpPr>
        <dsp:cNvPr id="0" name=""/>
        <dsp:cNvSpPr/>
      </dsp:nvSpPr>
      <dsp:spPr>
        <a:xfrm>
          <a:off x="4730817" y="96283"/>
          <a:ext cx="2684072" cy="2083710"/>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Professional</a:t>
          </a:r>
          <a:r>
            <a:rPr lang="en-US" sz="2400" kern="1200" dirty="0" smtClean="0"/>
            <a:t> Development</a:t>
          </a:r>
          <a:endParaRPr lang="en-US" sz="2400" kern="1200" dirty="0"/>
        </a:p>
      </dsp:txBody>
      <dsp:txXfrm>
        <a:off x="5123890" y="401435"/>
        <a:ext cx="1897926" cy="1473406"/>
      </dsp:txXfrm>
    </dsp:sp>
    <dsp:sp modelId="{7033193C-1C69-4BAE-8569-76324A5C4BBC}">
      <dsp:nvSpPr>
        <dsp:cNvPr id="0" name=""/>
        <dsp:cNvSpPr/>
      </dsp:nvSpPr>
      <dsp:spPr>
        <a:xfrm rot="21584619">
          <a:off x="7693912" y="718199"/>
          <a:ext cx="672258" cy="822363"/>
        </a:xfrm>
        <a:prstGeom prst="rightArrow">
          <a:avLst>
            <a:gd name="adj1" fmla="val 60000"/>
            <a:gd name="adj2" fmla="val 50000"/>
          </a:avLst>
        </a:prstGeom>
        <a:solidFill>
          <a:schemeClr val="bg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endParaRPr lang="en-US" sz="3500" kern="1200"/>
        </a:p>
      </dsp:txBody>
      <dsp:txXfrm>
        <a:off x="7693913" y="883123"/>
        <a:ext cx="470581" cy="493417"/>
      </dsp:txXfrm>
    </dsp:sp>
    <dsp:sp modelId="{F1C07DDE-7652-4951-8545-1287CA0D2D40}">
      <dsp:nvSpPr>
        <dsp:cNvPr id="0" name=""/>
        <dsp:cNvSpPr/>
      </dsp:nvSpPr>
      <dsp:spPr>
        <a:xfrm>
          <a:off x="8683249" y="63485"/>
          <a:ext cx="2518138" cy="2114680"/>
        </a:xfrm>
        <a:prstGeom prst="ellipse">
          <a:avLst/>
        </a:prstGeom>
        <a:solidFill>
          <a:srgbClr val="7030A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Start Small</a:t>
          </a:r>
          <a:endParaRPr lang="en-US" sz="2800" kern="1200" dirty="0"/>
        </a:p>
      </dsp:txBody>
      <dsp:txXfrm>
        <a:off x="9052022" y="373173"/>
        <a:ext cx="1780592" cy="1495304"/>
      </dsp:txXfrm>
    </dsp:sp>
    <dsp:sp modelId="{32043CB9-A4C7-4D66-8387-257DB7ABF7CF}">
      <dsp:nvSpPr>
        <dsp:cNvPr id="0" name=""/>
        <dsp:cNvSpPr/>
      </dsp:nvSpPr>
      <dsp:spPr>
        <a:xfrm rot="9654007">
          <a:off x="5359658" y="1862801"/>
          <a:ext cx="2505033" cy="822363"/>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endParaRPr lang="en-US" sz="3500" kern="1200"/>
        </a:p>
      </dsp:txBody>
      <dsp:txXfrm rot="10800000">
        <a:off x="5599576" y="1986910"/>
        <a:ext cx="2258324" cy="493417"/>
      </dsp:txXfrm>
    </dsp:sp>
    <dsp:sp modelId="{144E1186-E11C-476C-A0D8-76FF1E5EE056}">
      <dsp:nvSpPr>
        <dsp:cNvPr id="0" name=""/>
        <dsp:cNvSpPr/>
      </dsp:nvSpPr>
      <dsp:spPr>
        <a:xfrm>
          <a:off x="37446" y="1958095"/>
          <a:ext cx="4450314" cy="3644105"/>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kern="1200" dirty="0" smtClean="0"/>
            <a:t>Teach &amp; Assess</a:t>
          </a:r>
          <a:endParaRPr lang="en-US" sz="4400" kern="1200" dirty="0"/>
        </a:p>
      </dsp:txBody>
      <dsp:txXfrm>
        <a:off x="689179" y="2491762"/>
        <a:ext cx="3146848" cy="2576771"/>
      </dsp:txXfrm>
    </dsp:sp>
    <dsp:sp modelId="{EC9B27BB-EBCA-4870-ADA5-9DCC9238FD65}">
      <dsp:nvSpPr>
        <dsp:cNvPr id="0" name=""/>
        <dsp:cNvSpPr/>
      </dsp:nvSpPr>
      <dsp:spPr>
        <a:xfrm rot="19515765">
          <a:off x="4462908" y="2164309"/>
          <a:ext cx="73502" cy="129349"/>
        </a:xfrm>
        <a:prstGeom prst="rightArrow">
          <a:avLst>
            <a:gd name="adj1" fmla="val 60000"/>
            <a:gd name="adj2" fmla="val 50000"/>
          </a:avLst>
        </a:prstGeom>
        <a:solidFill>
          <a:schemeClr val="bg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4464873" y="2196461"/>
        <a:ext cx="51451" cy="776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DB21C-D9CE-4D7D-8DF6-7BBD1F78F888}">
      <dsp:nvSpPr>
        <dsp:cNvPr id="0" name=""/>
        <dsp:cNvSpPr/>
      </dsp:nvSpPr>
      <dsp:spPr>
        <a:xfrm>
          <a:off x="4397685" y="47420"/>
          <a:ext cx="2596131" cy="2255402"/>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Professional</a:t>
          </a:r>
          <a:r>
            <a:rPr lang="en-US" sz="2400" kern="1200" dirty="0" smtClean="0"/>
            <a:t> Development</a:t>
          </a:r>
          <a:endParaRPr lang="en-US" sz="2400" kern="1200" dirty="0"/>
        </a:p>
      </dsp:txBody>
      <dsp:txXfrm>
        <a:off x="4777880" y="377716"/>
        <a:ext cx="1835741" cy="1594810"/>
      </dsp:txXfrm>
    </dsp:sp>
    <dsp:sp modelId="{7033193C-1C69-4BAE-8569-76324A5C4BBC}">
      <dsp:nvSpPr>
        <dsp:cNvPr id="0" name=""/>
        <dsp:cNvSpPr/>
      </dsp:nvSpPr>
      <dsp:spPr>
        <a:xfrm rot="21540894">
          <a:off x="7345246" y="836739"/>
          <a:ext cx="847514" cy="605466"/>
        </a:xfrm>
        <a:prstGeom prst="rightArrow">
          <a:avLst>
            <a:gd name="adj1" fmla="val 60000"/>
            <a:gd name="adj2" fmla="val 50000"/>
          </a:avLst>
        </a:prstGeom>
        <a:solidFill>
          <a:schemeClr val="bg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7345259" y="959393"/>
        <a:ext cx="665874" cy="363280"/>
      </dsp:txXfrm>
    </dsp:sp>
    <dsp:sp modelId="{F1C07DDE-7652-4951-8545-1287CA0D2D40}">
      <dsp:nvSpPr>
        <dsp:cNvPr id="0" name=""/>
        <dsp:cNvSpPr/>
      </dsp:nvSpPr>
      <dsp:spPr>
        <a:xfrm>
          <a:off x="8592136" y="8669"/>
          <a:ext cx="2609263" cy="2188433"/>
        </a:xfrm>
        <a:prstGeom prst="ellipse">
          <a:avLst/>
        </a:prstGeom>
        <a:solidFill>
          <a:srgbClr val="7030A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Start Small</a:t>
          </a:r>
          <a:endParaRPr lang="en-US" sz="2800" kern="1200" dirty="0"/>
        </a:p>
      </dsp:txBody>
      <dsp:txXfrm>
        <a:off x="8974254" y="329158"/>
        <a:ext cx="1845027" cy="1547455"/>
      </dsp:txXfrm>
    </dsp:sp>
    <dsp:sp modelId="{32043CB9-A4C7-4D66-8387-257DB7ABF7CF}">
      <dsp:nvSpPr>
        <dsp:cNvPr id="0" name=""/>
        <dsp:cNvSpPr/>
      </dsp:nvSpPr>
      <dsp:spPr>
        <a:xfrm rot="5378117">
          <a:off x="9562625" y="2525991"/>
          <a:ext cx="690257" cy="605466"/>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9652867" y="2556266"/>
        <a:ext cx="508617" cy="363280"/>
      </dsp:txXfrm>
    </dsp:sp>
    <dsp:sp modelId="{144E1186-E11C-476C-A0D8-76FF1E5EE056}">
      <dsp:nvSpPr>
        <dsp:cNvPr id="0" name=""/>
        <dsp:cNvSpPr/>
      </dsp:nvSpPr>
      <dsp:spPr>
        <a:xfrm>
          <a:off x="8635963" y="3499418"/>
          <a:ext cx="2565436" cy="2091917"/>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Teach &amp; Assess</a:t>
          </a:r>
          <a:endParaRPr lang="en-US" sz="2400" kern="1200" dirty="0"/>
        </a:p>
      </dsp:txBody>
      <dsp:txXfrm>
        <a:off x="9011662" y="3805772"/>
        <a:ext cx="1814038" cy="1479209"/>
      </dsp:txXfrm>
    </dsp:sp>
    <dsp:sp modelId="{EC9B27BB-EBCA-4870-ADA5-9DCC9238FD65}">
      <dsp:nvSpPr>
        <dsp:cNvPr id="0" name=""/>
        <dsp:cNvSpPr/>
      </dsp:nvSpPr>
      <dsp:spPr>
        <a:xfrm rot="11294277">
          <a:off x="6024438" y="3814349"/>
          <a:ext cx="1871926" cy="605466"/>
        </a:xfrm>
        <a:prstGeom prst="rightArrow">
          <a:avLst>
            <a:gd name="adj1" fmla="val 60000"/>
            <a:gd name="adj2" fmla="val 50000"/>
          </a:avLst>
        </a:prstGeom>
        <a:solidFill>
          <a:schemeClr val="bg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rot="10800000">
        <a:off x="6205141" y="3948455"/>
        <a:ext cx="1690286" cy="363280"/>
      </dsp:txXfrm>
    </dsp:sp>
    <dsp:sp modelId="{3A5EA363-5B08-4720-BFBE-0587CC563A30}">
      <dsp:nvSpPr>
        <dsp:cNvPr id="0" name=""/>
        <dsp:cNvSpPr/>
      </dsp:nvSpPr>
      <dsp:spPr>
        <a:xfrm>
          <a:off x="0" y="1366158"/>
          <a:ext cx="5200282" cy="4239304"/>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3200400">
            <a:lnSpc>
              <a:spcPct val="90000"/>
            </a:lnSpc>
            <a:spcBef>
              <a:spcPct val="0"/>
            </a:spcBef>
            <a:spcAft>
              <a:spcPct val="35000"/>
            </a:spcAft>
          </a:pPr>
          <a:r>
            <a:rPr lang="en-US" sz="7200" kern="1200" dirty="0" smtClean="0"/>
            <a:t>Data Systems</a:t>
          </a:r>
          <a:endParaRPr lang="en-US" sz="7200" kern="1200" dirty="0"/>
        </a:p>
      </dsp:txBody>
      <dsp:txXfrm>
        <a:off x="761564" y="1986990"/>
        <a:ext cx="3677154" cy="2997640"/>
      </dsp:txXfrm>
    </dsp:sp>
    <dsp:sp modelId="{9CD98E78-C798-4A62-9D7A-6FF10114300B}">
      <dsp:nvSpPr>
        <dsp:cNvPr id="0" name=""/>
        <dsp:cNvSpPr/>
      </dsp:nvSpPr>
      <dsp:spPr>
        <a:xfrm rot="19395651">
          <a:off x="4563822" y="1944747"/>
          <a:ext cx="95566" cy="79249"/>
        </a:xfrm>
        <a:prstGeom prst="rightArrow">
          <a:avLst>
            <a:gd name="adj1" fmla="val 60000"/>
            <a:gd name="adj2" fmla="val 50000"/>
          </a:avLst>
        </a:prstGeom>
        <a:solidFill>
          <a:schemeClr val="bg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4566183" y="1967708"/>
        <a:ext cx="71791" cy="475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DB21C-D9CE-4D7D-8DF6-7BBD1F78F888}">
      <dsp:nvSpPr>
        <dsp:cNvPr id="0" name=""/>
        <dsp:cNvSpPr/>
      </dsp:nvSpPr>
      <dsp:spPr>
        <a:xfrm>
          <a:off x="4675924" y="88393"/>
          <a:ext cx="2646659" cy="2047818"/>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Professional</a:t>
          </a:r>
          <a:r>
            <a:rPr lang="en-US" sz="2400" kern="1200" dirty="0" smtClean="0"/>
            <a:t> Development</a:t>
          </a:r>
          <a:endParaRPr lang="en-US" sz="2400" kern="1200" dirty="0"/>
        </a:p>
      </dsp:txBody>
      <dsp:txXfrm>
        <a:off x="5063518" y="388289"/>
        <a:ext cx="1871471" cy="1448026"/>
      </dsp:txXfrm>
    </dsp:sp>
    <dsp:sp modelId="{7033193C-1C69-4BAE-8569-76324A5C4BBC}">
      <dsp:nvSpPr>
        <dsp:cNvPr id="0" name=""/>
        <dsp:cNvSpPr/>
      </dsp:nvSpPr>
      <dsp:spPr>
        <a:xfrm rot="21402432">
          <a:off x="7715768" y="700286"/>
          <a:ext cx="959484" cy="571316"/>
        </a:xfrm>
        <a:prstGeom prst="rightArrow">
          <a:avLst>
            <a:gd name="adj1" fmla="val 60000"/>
            <a:gd name="adj2" fmla="val 50000"/>
          </a:avLst>
        </a:prstGeom>
        <a:solidFill>
          <a:schemeClr val="bg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7715909" y="819471"/>
        <a:ext cx="788089" cy="342790"/>
      </dsp:txXfrm>
    </dsp:sp>
    <dsp:sp modelId="{F1C07DDE-7652-4951-8545-1287CA0D2D40}">
      <dsp:nvSpPr>
        <dsp:cNvPr id="0" name=""/>
        <dsp:cNvSpPr/>
      </dsp:nvSpPr>
      <dsp:spPr>
        <a:xfrm>
          <a:off x="9123873" y="0"/>
          <a:ext cx="2077526" cy="1745537"/>
        </a:xfrm>
        <a:prstGeom prst="ellipse">
          <a:avLst/>
        </a:prstGeom>
        <a:solidFill>
          <a:srgbClr val="7030A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Start Small</a:t>
          </a:r>
          <a:endParaRPr lang="en-US" sz="2800" kern="1200" dirty="0"/>
        </a:p>
      </dsp:txBody>
      <dsp:txXfrm>
        <a:off x="9428120" y="255628"/>
        <a:ext cx="1469032" cy="1234281"/>
      </dsp:txXfrm>
    </dsp:sp>
    <dsp:sp modelId="{32043CB9-A4C7-4D66-8387-257DB7ABF7CF}">
      <dsp:nvSpPr>
        <dsp:cNvPr id="0" name=""/>
        <dsp:cNvSpPr/>
      </dsp:nvSpPr>
      <dsp:spPr>
        <a:xfrm rot="5512823">
          <a:off x="9604586" y="2373079"/>
          <a:ext cx="998831" cy="571316"/>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9693095" y="2401691"/>
        <a:ext cx="827436" cy="342790"/>
      </dsp:txXfrm>
    </dsp:sp>
    <dsp:sp modelId="{144E1186-E11C-476C-A0D8-76FF1E5EE056}">
      <dsp:nvSpPr>
        <dsp:cNvPr id="0" name=""/>
        <dsp:cNvSpPr/>
      </dsp:nvSpPr>
      <dsp:spPr>
        <a:xfrm>
          <a:off x="8884986" y="3628502"/>
          <a:ext cx="2316413" cy="1764868"/>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Teach &amp; Assess</a:t>
          </a:r>
          <a:endParaRPr lang="en-US" sz="2400" kern="1200" dirty="0"/>
        </a:p>
      </dsp:txBody>
      <dsp:txXfrm>
        <a:off x="9224217" y="3886961"/>
        <a:ext cx="1637951" cy="1247950"/>
      </dsp:txXfrm>
    </dsp:sp>
    <dsp:sp modelId="{EC9B27BB-EBCA-4870-ADA5-9DCC9238FD65}">
      <dsp:nvSpPr>
        <dsp:cNvPr id="0" name=""/>
        <dsp:cNvSpPr/>
      </dsp:nvSpPr>
      <dsp:spPr>
        <a:xfrm rot="10525279">
          <a:off x="7723936" y="4377911"/>
          <a:ext cx="826665" cy="571316"/>
        </a:xfrm>
        <a:prstGeom prst="rightArrow">
          <a:avLst>
            <a:gd name="adj1" fmla="val 60000"/>
            <a:gd name="adj2" fmla="val 50000"/>
          </a:avLst>
        </a:prstGeom>
        <a:solidFill>
          <a:schemeClr val="bg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7895058" y="4485333"/>
        <a:ext cx="655270" cy="342790"/>
      </dsp:txXfrm>
    </dsp:sp>
    <dsp:sp modelId="{3A5EA363-5B08-4720-BFBE-0587CC563A30}">
      <dsp:nvSpPr>
        <dsp:cNvPr id="0" name=""/>
        <dsp:cNvSpPr/>
      </dsp:nvSpPr>
      <dsp:spPr>
        <a:xfrm>
          <a:off x="5039215" y="4067072"/>
          <a:ext cx="2305935" cy="1504534"/>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Data Systems</a:t>
          </a:r>
          <a:endParaRPr lang="en-US" sz="2800" kern="1200" dirty="0"/>
        </a:p>
      </dsp:txBody>
      <dsp:txXfrm>
        <a:off x="5376911" y="4287406"/>
        <a:ext cx="1630543" cy="1063866"/>
      </dsp:txXfrm>
    </dsp:sp>
    <dsp:sp modelId="{9CD98E78-C798-4A62-9D7A-6FF10114300B}">
      <dsp:nvSpPr>
        <dsp:cNvPr id="0" name=""/>
        <dsp:cNvSpPr/>
      </dsp:nvSpPr>
      <dsp:spPr>
        <a:xfrm rot="12471361">
          <a:off x="4474499" y="3791779"/>
          <a:ext cx="627743" cy="571316"/>
        </a:xfrm>
        <a:prstGeom prst="rightArrow">
          <a:avLst>
            <a:gd name="adj1" fmla="val 60000"/>
            <a:gd name="adj2" fmla="val 50000"/>
          </a:avLst>
        </a:prstGeom>
        <a:solidFill>
          <a:schemeClr val="bg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4635964" y="3946084"/>
        <a:ext cx="456348" cy="342790"/>
      </dsp:txXfrm>
    </dsp:sp>
    <dsp:sp modelId="{8BE4EB67-6F24-4694-BE64-FE5F6A950F80}">
      <dsp:nvSpPr>
        <dsp:cNvPr id="0" name=""/>
        <dsp:cNvSpPr/>
      </dsp:nvSpPr>
      <dsp:spPr>
        <a:xfrm>
          <a:off x="0" y="558699"/>
          <a:ext cx="4527315" cy="4368904"/>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3200400">
            <a:lnSpc>
              <a:spcPct val="90000"/>
            </a:lnSpc>
            <a:spcBef>
              <a:spcPct val="0"/>
            </a:spcBef>
            <a:spcAft>
              <a:spcPct val="35000"/>
            </a:spcAft>
          </a:pPr>
          <a:r>
            <a:rPr lang="en-US" sz="7200" kern="1200" dirty="0" smtClean="0"/>
            <a:t>Data Analysis</a:t>
          </a:r>
          <a:endParaRPr lang="en-US" sz="7200" kern="1200" dirty="0"/>
        </a:p>
      </dsp:txBody>
      <dsp:txXfrm>
        <a:off x="663010" y="1198510"/>
        <a:ext cx="3201295" cy="3089282"/>
      </dsp:txXfrm>
    </dsp:sp>
    <dsp:sp modelId="{F9B8916F-566A-4E6A-B4C7-22B682ECDA45}">
      <dsp:nvSpPr>
        <dsp:cNvPr id="0" name=""/>
        <dsp:cNvSpPr/>
      </dsp:nvSpPr>
      <dsp:spPr>
        <a:xfrm rot="20184923" flipH="1" flipV="1">
          <a:off x="4515626" y="1698775"/>
          <a:ext cx="125935" cy="67489"/>
        </a:xfrm>
        <a:prstGeom prst="rightArrow">
          <a:avLst>
            <a:gd name="adj1" fmla="val 60000"/>
            <a:gd name="adj2" fmla="val 50000"/>
          </a:avLst>
        </a:prstGeom>
        <a:solidFill>
          <a:schemeClr val="bg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535027" y="1708223"/>
        <a:ext cx="105688" cy="404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DB21C-D9CE-4D7D-8DF6-7BBD1F78F888}">
      <dsp:nvSpPr>
        <dsp:cNvPr id="0" name=""/>
        <dsp:cNvSpPr/>
      </dsp:nvSpPr>
      <dsp:spPr>
        <a:xfrm>
          <a:off x="4825769" y="130658"/>
          <a:ext cx="2629850" cy="2382341"/>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Professional</a:t>
          </a:r>
          <a:r>
            <a:rPr lang="en-US" sz="2400" kern="1200" dirty="0" smtClean="0"/>
            <a:t> Development</a:t>
          </a:r>
          <a:endParaRPr lang="en-US" sz="2400" kern="1200" dirty="0"/>
        </a:p>
      </dsp:txBody>
      <dsp:txXfrm>
        <a:off x="5210902" y="479544"/>
        <a:ext cx="1859584" cy="1684569"/>
      </dsp:txXfrm>
    </dsp:sp>
    <dsp:sp modelId="{7033193C-1C69-4BAE-8569-76324A5C4BBC}">
      <dsp:nvSpPr>
        <dsp:cNvPr id="0" name=""/>
        <dsp:cNvSpPr/>
      </dsp:nvSpPr>
      <dsp:spPr>
        <a:xfrm rot="21538925">
          <a:off x="7733133" y="1051308"/>
          <a:ext cx="669396" cy="472559"/>
        </a:xfrm>
        <a:prstGeom prst="rightArrow">
          <a:avLst>
            <a:gd name="adj1" fmla="val 60000"/>
            <a:gd name="adj2" fmla="val 50000"/>
          </a:avLst>
        </a:prstGeom>
        <a:solidFill>
          <a:schemeClr val="bg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7733144" y="1147079"/>
        <a:ext cx="527628" cy="283535"/>
      </dsp:txXfrm>
    </dsp:sp>
    <dsp:sp modelId="{F1C07DDE-7652-4951-8545-1287CA0D2D40}">
      <dsp:nvSpPr>
        <dsp:cNvPr id="0" name=""/>
        <dsp:cNvSpPr/>
      </dsp:nvSpPr>
      <dsp:spPr>
        <a:xfrm>
          <a:off x="8717937" y="139036"/>
          <a:ext cx="2483462" cy="2229876"/>
        </a:xfrm>
        <a:prstGeom prst="ellipse">
          <a:avLst/>
        </a:prstGeom>
        <a:solidFill>
          <a:srgbClr val="7030A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Start Small</a:t>
          </a:r>
          <a:endParaRPr lang="en-US" sz="2800" kern="1200" dirty="0"/>
        </a:p>
      </dsp:txBody>
      <dsp:txXfrm>
        <a:off x="9081632" y="465594"/>
        <a:ext cx="1756072" cy="1576760"/>
      </dsp:txXfrm>
    </dsp:sp>
    <dsp:sp modelId="{32043CB9-A4C7-4D66-8387-257DB7ABF7CF}">
      <dsp:nvSpPr>
        <dsp:cNvPr id="0" name=""/>
        <dsp:cNvSpPr/>
      </dsp:nvSpPr>
      <dsp:spPr>
        <a:xfrm rot="5438410">
          <a:off x="9638206" y="2686747"/>
          <a:ext cx="605625" cy="472559"/>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9709882" y="2710379"/>
        <a:ext cx="463857" cy="283535"/>
      </dsp:txXfrm>
    </dsp:sp>
    <dsp:sp modelId="{144E1186-E11C-476C-A0D8-76FF1E5EE056}">
      <dsp:nvSpPr>
        <dsp:cNvPr id="0" name=""/>
        <dsp:cNvSpPr/>
      </dsp:nvSpPr>
      <dsp:spPr>
        <a:xfrm>
          <a:off x="8644092" y="3511431"/>
          <a:ext cx="2557307" cy="2094031"/>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Teach &amp; Assess</a:t>
          </a:r>
          <a:endParaRPr lang="en-US" sz="2400" kern="1200" dirty="0"/>
        </a:p>
      </dsp:txBody>
      <dsp:txXfrm>
        <a:off x="9018601" y="3818095"/>
        <a:ext cx="1808289" cy="1480703"/>
      </dsp:txXfrm>
    </dsp:sp>
    <dsp:sp modelId="{EC9B27BB-EBCA-4870-ADA5-9DCC9238FD65}">
      <dsp:nvSpPr>
        <dsp:cNvPr id="0" name=""/>
        <dsp:cNvSpPr/>
      </dsp:nvSpPr>
      <dsp:spPr>
        <a:xfrm rot="10733192">
          <a:off x="7693327" y="4358966"/>
          <a:ext cx="672210" cy="472559"/>
        </a:xfrm>
        <a:prstGeom prst="rightArrow">
          <a:avLst>
            <a:gd name="adj1" fmla="val 60000"/>
            <a:gd name="adj2" fmla="val 50000"/>
          </a:avLst>
        </a:prstGeom>
        <a:solidFill>
          <a:schemeClr val="bg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7835082" y="4452101"/>
        <a:ext cx="530442" cy="283535"/>
      </dsp:txXfrm>
    </dsp:sp>
    <dsp:sp modelId="{3A5EA363-5B08-4720-BFBE-0587CC563A30}">
      <dsp:nvSpPr>
        <dsp:cNvPr id="0" name=""/>
        <dsp:cNvSpPr/>
      </dsp:nvSpPr>
      <dsp:spPr>
        <a:xfrm>
          <a:off x="4913383" y="3592030"/>
          <a:ext cx="2463313" cy="2079679"/>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Data Systems</a:t>
          </a:r>
          <a:endParaRPr lang="en-US" sz="2800" kern="1200" dirty="0"/>
        </a:p>
      </dsp:txBody>
      <dsp:txXfrm>
        <a:off x="5274127" y="3896592"/>
        <a:ext cx="1741825" cy="1470555"/>
      </dsp:txXfrm>
    </dsp:sp>
    <dsp:sp modelId="{9CD98E78-C798-4A62-9D7A-6FF10114300B}">
      <dsp:nvSpPr>
        <dsp:cNvPr id="0" name=""/>
        <dsp:cNvSpPr/>
      </dsp:nvSpPr>
      <dsp:spPr>
        <a:xfrm rot="10802690">
          <a:off x="3513309" y="4393918"/>
          <a:ext cx="989386" cy="472559"/>
        </a:xfrm>
        <a:prstGeom prst="rightArrow">
          <a:avLst>
            <a:gd name="adj1" fmla="val 60000"/>
            <a:gd name="adj2" fmla="val 50000"/>
          </a:avLst>
        </a:prstGeom>
        <a:solidFill>
          <a:schemeClr val="bg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3655077" y="4488485"/>
        <a:ext cx="847618" cy="283535"/>
      </dsp:txXfrm>
    </dsp:sp>
    <dsp:sp modelId="{8BE4EB67-6F24-4694-BE64-FE5F6A950F80}">
      <dsp:nvSpPr>
        <dsp:cNvPr id="0" name=""/>
        <dsp:cNvSpPr/>
      </dsp:nvSpPr>
      <dsp:spPr>
        <a:xfrm>
          <a:off x="586874" y="3651504"/>
          <a:ext cx="2459743" cy="1953958"/>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Data Analysis</a:t>
          </a:r>
          <a:endParaRPr lang="en-US" sz="2800" kern="1200" dirty="0"/>
        </a:p>
      </dsp:txBody>
      <dsp:txXfrm>
        <a:off x="947095" y="3937655"/>
        <a:ext cx="1739301" cy="1381656"/>
      </dsp:txXfrm>
    </dsp:sp>
    <dsp:sp modelId="{F9B8916F-566A-4E6A-B4C7-22B682ECDA45}">
      <dsp:nvSpPr>
        <dsp:cNvPr id="0" name=""/>
        <dsp:cNvSpPr/>
      </dsp:nvSpPr>
      <dsp:spPr>
        <a:xfrm rot="5992310">
          <a:off x="1789423" y="3693067"/>
          <a:ext cx="297976" cy="472559"/>
        </a:xfrm>
        <a:prstGeom prst="rightArrow">
          <a:avLst>
            <a:gd name="adj1" fmla="val 60000"/>
            <a:gd name="adj2" fmla="val 50000"/>
          </a:avLst>
        </a:prstGeom>
        <a:solidFill>
          <a:schemeClr val="bg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1841782" y="3743544"/>
        <a:ext cx="208583" cy="283535"/>
      </dsp:txXfrm>
    </dsp:sp>
    <dsp:sp modelId="{169E9D09-D0CF-4363-A728-45855C360648}">
      <dsp:nvSpPr>
        <dsp:cNvPr id="0" name=""/>
        <dsp:cNvSpPr/>
      </dsp:nvSpPr>
      <dsp:spPr>
        <a:xfrm>
          <a:off x="0" y="-475539"/>
          <a:ext cx="4587267" cy="4727256"/>
        </a:xfrm>
        <a:prstGeom prst="ellipse">
          <a:avLst/>
        </a:prstGeom>
        <a:solidFill>
          <a:srgbClr val="FF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3200400">
            <a:lnSpc>
              <a:spcPct val="90000"/>
            </a:lnSpc>
            <a:spcBef>
              <a:spcPct val="0"/>
            </a:spcBef>
            <a:spcAft>
              <a:spcPct val="35000"/>
            </a:spcAft>
          </a:pPr>
          <a:r>
            <a:rPr lang="en-US" sz="7200" kern="1200" dirty="0" smtClean="0"/>
            <a:t>Reteach</a:t>
          </a:r>
          <a:endParaRPr lang="en-US" sz="7200" kern="1200" dirty="0"/>
        </a:p>
      </dsp:txBody>
      <dsp:txXfrm>
        <a:off x="671790" y="216752"/>
        <a:ext cx="3243687" cy="3342674"/>
      </dsp:txXfrm>
    </dsp:sp>
    <dsp:sp modelId="{35B330ED-44C1-40FF-BF4F-C6BF050A7CB5}">
      <dsp:nvSpPr>
        <dsp:cNvPr id="0" name=""/>
        <dsp:cNvSpPr/>
      </dsp:nvSpPr>
      <dsp:spPr>
        <a:xfrm rot="21097596">
          <a:off x="4624712" y="1297708"/>
          <a:ext cx="149232" cy="472559"/>
        </a:xfrm>
        <a:prstGeom prst="rightArrow">
          <a:avLst>
            <a:gd name="adj1" fmla="val 60000"/>
            <a:gd name="adj2" fmla="val 50000"/>
          </a:avLst>
        </a:prstGeom>
        <a:solidFill>
          <a:schemeClr val="bg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624951" y="1395480"/>
        <a:ext cx="104462" cy="2835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DB21C-D9CE-4D7D-8DF6-7BBD1F78F888}">
      <dsp:nvSpPr>
        <dsp:cNvPr id="0" name=""/>
        <dsp:cNvSpPr/>
      </dsp:nvSpPr>
      <dsp:spPr>
        <a:xfrm>
          <a:off x="4293888" y="69942"/>
          <a:ext cx="2629850" cy="2382341"/>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Professional</a:t>
          </a:r>
          <a:r>
            <a:rPr lang="en-US" sz="2400" kern="1200" dirty="0" smtClean="0"/>
            <a:t> Development</a:t>
          </a:r>
          <a:endParaRPr lang="en-US" sz="2400" kern="1200" dirty="0"/>
        </a:p>
      </dsp:txBody>
      <dsp:txXfrm>
        <a:off x="4679021" y="418828"/>
        <a:ext cx="1859584" cy="1684569"/>
      </dsp:txXfrm>
    </dsp:sp>
    <dsp:sp modelId="{7033193C-1C69-4BAE-8569-76324A5C4BBC}">
      <dsp:nvSpPr>
        <dsp:cNvPr id="0" name=""/>
        <dsp:cNvSpPr/>
      </dsp:nvSpPr>
      <dsp:spPr>
        <a:xfrm rot="21546390">
          <a:off x="7318294" y="990755"/>
          <a:ext cx="951243" cy="472559"/>
        </a:xfrm>
        <a:prstGeom prst="rightArrow">
          <a:avLst>
            <a:gd name="adj1" fmla="val 60000"/>
            <a:gd name="adj2" fmla="val 50000"/>
          </a:avLst>
        </a:prstGeom>
        <a:solidFill>
          <a:schemeClr val="bg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7318303" y="1086372"/>
        <a:ext cx="809475" cy="283535"/>
      </dsp:txXfrm>
    </dsp:sp>
    <dsp:sp modelId="{F1C07DDE-7652-4951-8545-1287CA0D2D40}">
      <dsp:nvSpPr>
        <dsp:cNvPr id="0" name=""/>
        <dsp:cNvSpPr/>
      </dsp:nvSpPr>
      <dsp:spPr>
        <a:xfrm>
          <a:off x="8717937" y="78319"/>
          <a:ext cx="2483462" cy="2229876"/>
        </a:xfrm>
        <a:prstGeom prst="ellipse">
          <a:avLst/>
        </a:prstGeom>
        <a:solidFill>
          <a:srgbClr val="7030A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Start Small</a:t>
          </a:r>
          <a:endParaRPr lang="en-US" sz="2800" kern="1200" dirty="0"/>
        </a:p>
      </dsp:txBody>
      <dsp:txXfrm>
        <a:off x="9081632" y="404877"/>
        <a:ext cx="1756072" cy="1576760"/>
      </dsp:txXfrm>
    </dsp:sp>
    <dsp:sp modelId="{32043CB9-A4C7-4D66-8387-257DB7ABF7CF}">
      <dsp:nvSpPr>
        <dsp:cNvPr id="0" name=""/>
        <dsp:cNvSpPr/>
      </dsp:nvSpPr>
      <dsp:spPr>
        <a:xfrm rot="5448443">
          <a:off x="9616801" y="2655473"/>
          <a:ext cx="637862" cy="472559"/>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9688684" y="2679108"/>
        <a:ext cx="496094" cy="283535"/>
      </dsp:txXfrm>
    </dsp:sp>
    <dsp:sp modelId="{144E1186-E11C-476C-A0D8-76FF1E5EE056}">
      <dsp:nvSpPr>
        <dsp:cNvPr id="0" name=""/>
        <dsp:cNvSpPr/>
      </dsp:nvSpPr>
      <dsp:spPr>
        <a:xfrm>
          <a:off x="8633591" y="3511431"/>
          <a:ext cx="2557307" cy="2094031"/>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Teach &amp; Assess</a:t>
          </a:r>
          <a:endParaRPr lang="en-US" sz="2400" kern="1200" dirty="0"/>
        </a:p>
      </dsp:txBody>
      <dsp:txXfrm>
        <a:off x="9008100" y="3818095"/>
        <a:ext cx="1808289" cy="1480703"/>
      </dsp:txXfrm>
    </dsp:sp>
    <dsp:sp modelId="{EC9B27BB-EBCA-4870-ADA5-9DCC9238FD65}">
      <dsp:nvSpPr>
        <dsp:cNvPr id="0" name=""/>
        <dsp:cNvSpPr/>
      </dsp:nvSpPr>
      <dsp:spPr>
        <a:xfrm rot="10789839">
          <a:off x="7292004" y="4328511"/>
          <a:ext cx="948063" cy="472559"/>
        </a:xfrm>
        <a:prstGeom prst="rightArrow">
          <a:avLst>
            <a:gd name="adj1" fmla="val 60000"/>
            <a:gd name="adj2" fmla="val 50000"/>
          </a:avLst>
        </a:prstGeom>
        <a:solidFill>
          <a:schemeClr val="bg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7433772" y="4422813"/>
        <a:ext cx="806295" cy="283535"/>
      </dsp:txXfrm>
    </dsp:sp>
    <dsp:sp modelId="{3A5EA363-5B08-4720-BFBE-0587CC563A30}">
      <dsp:nvSpPr>
        <dsp:cNvPr id="0" name=""/>
        <dsp:cNvSpPr/>
      </dsp:nvSpPr>
      <dsp:spPr>
        <a:xfrm>
          <a:off x="4381502" y="3531314"/>
          <a:ext cx="2463313" cy="2079679"/>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Data Systems</a:t>
          </a:r>
          <a:endParaRPr lang="en-US" sz="2800" kern="1200" dirty="0"/>
        </a:p>
      </dsp:txBody>
      <dsp:txXfrm>
        <a:off x="4742246" y="3835876"/>
        <a:ext cx="1741825" cy="1470555"/>
      </dsp:txXfrm>
    </dsp:sp>
    <dsp:sp modelId="{9CD98E78-C798-4A62-9D7A-6FF10114300B}">
      <dsp:nvSpPr>
        <dsp:cNvPr id="0" name=""/>
        <dsp:cNvSpPr/>
      </dsp:nvSpPr>
      <dsp:spPr>
        <a:xfrm rot="10754468">
          <a:off x="2981294" y="4363180"/>
          <a:ext cx="989643" cy="472559"/>
        </a:xfrm>
        <a:prstGeom prst="rightArrow">
          <a:avLst>
            <a:gd name="adj1" fmla="val 60000"/>
            <a:gd name="adj2" fmla="val 50000"/>
          </a:avLst>
        </a:prstGeom>
        <a:solidFill>
          <a:schemeClr val="bg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3123056" y="4456753"/>
        <a:ext cx="847875" cy="283535"/>
      </dsp:txXfrm>
    </dsp:sp>
    <dsp:sp modelId="{8BE4EB67-6F24-4694-BE64-FE5F6A950F80}">
      <dsp:nvSpPr>
        <dsp:cNvPr id="0" name=""/>
        <dsp:cNvSpPr/>
      </dsp:nvSpPr>
      <dsp:spPr>
        <a:xfrm>
          <a:off x="54993" y="3651504"/>
          <a:ext cx="2459743" cy="1953958"/>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Data Analysis</a:t>
          </a:r>
          <a:endParaRPr lang="en-US" sz="2800" kern="1200" dirty="0"/>
        </a:p>
      </dsp:txBody>
      <dsp:txXfrm>
        <a:off x="415214" y="3937655"/>
        <a:ext cx="1739301" cy="1381656"/>
      </dsp:txXfrm>
    </dsp:sp>
    <dsp:sp modelId="{F9B8916F-566A-4E6A-B4C7-22B682ECDA45}">
      <dsp:nvSpPr>
        <dsp:cNvPr id="0" name=""/>
        <dsp:cNvSpPr/>
      </dsp:nvSpPr>
      <dsp:spPr>
        <a:xfrm rot="16139721">
          <a:off x="894330" y="2753269"/>
          <a:ext cx="723588" cy="472559"/>
        </a:xfrm>
        <a:prstGeom prst="rightArrow">
          <a:avLst>
            <a:gd name="adj1" fmla="val 60000"/>
            <a:gd name="adj2" fmla="val 50000"/>
          </a:avLst>
        </a:prstGeom>
        <a:solidFill>
          <a:schemeClr val="bg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966457" y="2918654"/>
        <a:ext cx="581820" cy="283535"/>
      </dsp:txXfrm>
    </dsp:sp>
    <dsp:sp modelId="{169E9D09-D0CF-4363-A728-45855C360648}">
      <dsp:nvSpPr>
        <dsp:cNvPr id="0" name=""/>
        <dsp:cNvSpPr/>
      </dsp:nvSpPr>
      <dsp:spPr>
        <a:xfrm>
          <a:off x="20073" y="58917"/>
          <a:ext cx="2408385" cy="2227776"/>
        </a:xfrm>
        <a:prstGeom prst="ellipse">
          <a:avLst/>
        </a:prstGeom>
        <a:solidFill>
          <a:srgbClr val="FF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Reteach</a:t>
          </a:r>
          <a:endParaRPr lang="en-US" sz="2800" kern="1200" dirty="0"/>
        </a:p>
      </dsp:txBody>
      <dsp:txXfrm>
        <a:off x="372773" y="385167"/>
        <a:ext cx="1702985" cy="1575276"/>
      </dsp:txXfrm>
    </dsp:sp>
    <dsp:sp modelId="{35B330ED-44C1-40FF-BF4F-C6BF050A7CB5}">
      <dsp:nvSpPr>
        <dsp:cNvPr id="0" name=""/>
        <dsp:cNvSpPr/>
      </dsp:nvSpPr>
      <dsp:spPr>
        <a:xfrm rot="69229">
          <a:off x="2838601" y="979001"/>
          <a:ext cx="989201" cy="472559"/>
        </a:xfrm>
        <a:prstGeom prst="rightArrow">
          <a:avLst>
            <a:gd name="adj1" fmla="val 60000"/>
            <a:gd name="adj2" fmla="val 50000"/>
          </a:avLst>
        </a:prstGeom>
        <a:solidFill>
          <a:schemeClr val="bg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838615" y="1072086"/>
        <a:ext cx="847433" cy="2835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DB21C-D9CE-4D7D-8DF6-7BBD1F78F888}">
      <dsp:nvSpPr>
        <dsp:cNvPr id="0" name=""/>
        <dsp:cNvSpPr/>
      </dsp:nvSpPr>
      <dsp:spPr>
        <a:xfrm>
          <a:off x="4293888" y="69942"/>
          <a:ext cx="2629850" cy="2382341"/>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Professional</a:t>
          </a:r>
          <a:r>
            <a:rPr lang="en-US" sz="2400" kern="1200" dirty="0" smtClean="0"/>
            <a:t> Development</a:t>
          </a:r>
          <a:endParaRPr lang="en-US" sz="2400" kern="1200" dirty="0"/>
        </a:p>
      </dsp:txBody>
      <dsp:txXfrm>
        <a:off x="4679021" y="418828"/>
        <a:ext cx="1859584" cy="1684569"/>
      </dsp:txXfrm>
    </dsp:sp>
    <dsp:sp modelId="{7033193C-1C69-4BAE-8569-76324A5C4BBC}">
      <dsp:nvSpPr>
        <dsp:cNvPr id="0" name=""/>
        <dsp:cNvSpPr/>
      </dsp:nvSpPr>
      <dsp:spPr>
        <a:xfrm rot="21546390">
          <a:off x="7318294" y="990755"/>
          <a:ext cx="951243" cy="472559"/>
        </a:xfrm>
        <a:prstGeom prst="rightArrow">
          <a:avLst>
            <a:gd name="adj1" fmla="val 60000"/>
            <a:gd name="adj2" fmla="val 50000"/>
          </a:avLst>
        </a:prstGeom>
        <a:solidFill>
          <a:schemeClr val="bg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7318303" y="1086372"/>
        <a:ext cx="809475" cy="283535"/>
      </dsp:txXfrm>
    </dsp:sp>
    <dsp:sp modelId="{F1C07DDE-7652-4951-8545-1287CA0D2D40}">
      <dsp:nvSpPr>
        <dsp:cNvPr id="0" name=""/>
        <dsp:cNvSpPr/>
      </dsp:nvSpPr>
      <dsp:spPr>
        <a:xfrm>
          <a:off x="8717937" y="78319"/>
          <a:ext cx="2483462" cy="2229876"/>
        </a:xfrm>
        <a:prstGeom prst="ellipse">
          <a:avLst/>
        </a:prstGeom>
        <a:solidFill>
          <a:srgbClr val="7030A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Start Small</a:t>
          </a:r>
          <a:endParaRPr lang="en-US" sz="2800" kern="1200" dirty="0"/>
        </a:p>
      </dsp:txBody>
      <dsp:txXfrm>
        <a:off x="9081632" y="404877"/>
        <a:ext cx="1756072" cy="1576760"/>
      </dsp:txXfrm>
    </dsp:sp>
    <dsp:sp modelId="{32043CB9-A4C7-4D66-8387-257DB7ABF7CF}">
      <dsp:nvSpPr>
        <dsp:cNvPr id="0" name=""/>
        <dsp:cNvSpPr/>
      </dsp:nvSpPr>
      <dsp:spPr>
        <a:xfrm rot="5448443">
          <a:off x="9616801" y="2655473"/>
          <a:ext cx="637862" cy="472559"/>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9688684" y="2679108"/>
        <a:ext cx="496094" cy="283535"/>
      </dsp:txXfrm>
    </dsp:sp>
    <dsp:sp modelId="{144E1186-E11C-476C-A0D8-76FF1E5EE056}">
      <dsp:nvSpPr>
        <dsp:cNvPr id="0" name=""/>
        <dsp:cNvSpPr/>
      </dsp:nvSpPr>
      <dsp:spPr>
        <a:xfrm>
          <a:off x="8633591" y="3511431"/>
          <a:ext cx="2557307" cy="2094031"/>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Teach &amp;  Assess</a:t>
          </a:r>
          <a:endParaRPr lang="en-US" sz="2400" kern="1200" dirty="0"/>
        </a:p>
      </dsp:txBody>
      <dsp:txXfrm>
        <a:off x="9008100" y="3818095"/>
        <a:ext cx="1808289" cy="1480703"/>
      </dsp:txXfrm>
    </dsp:sp>
    <dsp:sp modelId="{EC9B27BB-EBCA-4870-ADA5-9DCC9238FD65}">
      <dsp:nvSpPr>
        <dsp:cNvPr id="0" name=""/>
        <dsp:cNvSpPr/>
      </dsp:nvSpPr>
      <dsp:spPr>
        <a:xfrm rot="10789839">
          <a:off x="7292004" y="4328511"/>
          <a:ext cx="948063" cy="472559"/>
        </a:xfrm>
        <a:prstGeom prst="rightArrow">
          <a:avLst>
            <a:gd name="adj1" fmla="val 60000"/>
            <a:gd name="adj2" fmla="val 50000"/>
          </a:avLst>
        </a:prstGeom>
        <a:solidFill>
          <a:schemeClr val="bg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7433772" y="4422813"/>
        <a:ext cx="806295" cy="283535"/>
      </dsp:txXfrm>
    </dsp:sp>
    <dsp:sp modelId="{3A5EA363-5B08-4720-BFBE-0587CC563A30}">
      <dsp:nvSpPr>
        <dsp:cNvPr id="0" name=""/>
        <dsp:cNvSpPr/>
      </dsp:nvSpPr>
      <dsp:spPr>
        <a:xfrm>
          <a:off x="4381502" y="3531314"/>
          <a:ext cx="2463313" cy="2079679"/>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Data Systems</a:t>
          </a:r>
          <a:endParaRPr lang="en-US" sz="2800" kern="1200" dirty="0"/>
        </a:p>
      </dsp:txBody>
      <dsp:txXfrm>
        <a:off x="4742246" y="3835876"/>
        <a:ext cx="1741825" cy="1470555"/>
      </dsp:txXfrm>
    </dsp:sp>
    <dsp:sp modelId="{9CD98E78-C798-4A62-9D7A-6FF10114300B}">
      <dsp:nvSpPr>
        <dsp:cNvPr id="0" name=""/>
        <dsp:cNvSpPr/>
      </dsp:nvSpPr>
      <dsp:spPr>
        <a:xfrm rot="10754468">
          <a:off x="2981294" y="4363180"/>
          <a:ext cx="989643" cy="472559"/>
        </a:xfrm>
        <a:prstGeom prst="rightArrow">
          <a:avLst>
            <a:gd name="adj1" fmla="val 60000"/>
            <a:gd name="adj2" fmla="val 50000"/>
          </a:avLst>
        </a:prstGeom>
        <a:solidFill>
          <a:schemeClr val="bg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3123056" y="4456753"/>
        <a:ext cx="847875" cy="283535"/>
      </dsp:txXfrm>
    </dsp:sp>
    <dsp:sp modelId="{8BE4EB67-6F24-4694-BE64-FE5F6A950F80}">
      <dsp:nvSpPr>
        <dsp:cNvPr id="0" name=""/>
        <dsp:cNvSpPr/>
      </dsp:nvSpPr>
      <dsp:spPr>
        <a:xfrm>
          <a:off x="54993" y="3651504"/>
          <a:ext cx="2459743" cy="1953958"/>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Data Analysis</a:t>
          </a:r>
          <a:endParaRPr lang="en-US" sz="2800" kern="1200" dirty="0"/>
        </a:p>
      </dsp:txBody>
      <dsp:txXfrm>
        <a:off x="415214" y="3937655"/>
        <a:ext cx="1739301" cy="1381656"/>
      </dsp:txXfrm>
    </dsp:sp>
    <dsp:sp modelId="{F9B8916F-566A-4E6A-B4C7-22B682ECDA45}">
      <dsp:nvSpPr>
        <dsp:cNvPr id="0" name=""/>
        <dsp:cNvSpPr/>
      </dsp:nvSpPr>
      <dsp:spPr>
        <a:xfrm rot="16139721">
          <a:off x="894330" y="2753269"/>
          <a:ext cx="723588" cy="472559"/>
        </a:xfrm>
        <a:prstGeom prst="rightArrow">
          <a:avLst>
            <a:gd name="adj1" fmla="val 60000"/>
            <a:gd name="adj2" fmla="val 50000"/>
          </a:avLst>
        </a:prstGeom>
        <a:solidFill>
          <a:schemeClr val="bg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966457" y="2918654"/>
        <a:ext cx="581820" cy="283535"/>
      </dsp:txXfrm>
    </dsp:sp>
    <dsp:sp modelId="{169E9D09-D0CF-4363-A728-45855C360648}">
      <dsp:nvSpPr>
        <dsp:cNvPr id="0" name=""/>
        <dsp:cNvSpPr/>
      </dsp:nvSpPr>
      <dsp:spPr>
        <a:xfrm>
          <a:off x="20073" y="58917"/>
          <a:ext cx="2408385" cy="2227776"/>
        </a:xfrm>
        <a:prstGeom prst="ellipse">
          <a:avLst/>
        </a:prstGeom>
        <a:solidFill>
          <a:srgbClr val="FF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Reteach</a:t>
          </a:r>
          <a:endParaRPr lang="en-US" sz="2800" kern="1200" dirty="0"/>
        </a:p>
      </dsp:txBody>
      <dsp:txXfrm>
        <a:off x="372773" y="385167"/>
        <a:ext cx="1702985" cy="1575276"/>
      </dsp:txXfrm>
    </dsp:sp>
    <dsp:sp modelId="{35B330ED-44C1-40FF-BF4F-C6BF050A7CB5}">
      <dsp:nvSpPr>
        <dsp:cNvPr id="0" name=""/>
        <dsp:cNvSpPr/>
      </dsp:nvSpPr>
      <dsp:spPr>
        <a:xfrm rot="69229">
          <a:off x="2838601" y="979001"/>
          <a:ext cx="989201" cy="472559"/>
        </a:xfrm>
        <a:prstGeom prst="rightArrow">
          <a:avLst>
            <a:gd name="adj1" fmla="val 60000"/>
            <a:gd name="adj2" fmla="val 50000"/>
          </a:avLst>
        </a:prstGeom>
        <a:solidFill>
          <a:schemeClr val="bg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838615" y="1072086"/>
        <a:ext cx="847433" cy="28353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934DB-2411-4725-BE37-481506188831}" type="datetimeFigureOut">
              <a:rPr lang="en-AU" smtClean="0"/>
              <a:t>21/08/2017</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2750E6-8D53-4179-902B-46D5E2462881}" type="slidenum">
              <a:rPr lang="en-AU" smtClean="0"/>
              <a:t>‹#›</a:t>
            </a:fld>
            <a:endParaRPr lang="en-AU"/>
          </a:p>
        </p:txBody>
      </p:sp>
    </p:spTree>
    <p:extLst>
      <p:ext uri="{BB962C8B-B14F-4D97-AF65-F5344CB8AC3E}">
        <p14:creationId xmlns:p14="http://schemas.microsoft.com/office/powerpoint/2010/main" val="4068236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blackboard.com/learning-management-system/blackboard-learn.aspx"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engageny.org/resource/data-driven-instruction-presentation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50 minutes</a:t>
            </a:r>
            <a:endParaRPr lang="en-AU" dirty="0"/>
          </a:p>
        </p:txBody>
      </p:sp>
      <p:sp>
        <p:nvSpPr>
          <p:cNvPr id="4" name="Slide Number Placeholder 3"/>
          <p:cNvSpPr>
            <a:spLocks noGrp="1"/>
          </p:cNvSpPr>
          <p:nvPr>
            <p:ph type="sldNum" sz="quarter" idx="10"/>
          </p:nvPr>
        </p:nvSpPr>
        <p:spPr/>
        <p:txBody>
          <a:bodyPr/>
          <a:lstStyle/>
          <a:p>
            <a:fld id="{382750E6-8D53-4179-902B-46D5E2462881}" type="slidenum">
              <a:rPr lang="en-AU" smtClean="0"/>
              <a:t>3</a:t>
            </a:fld>
            <a:endParaRPr lang="en-AU"/>
          </a:p>
        </p:txBody>
      </p:sp>
    </p:spTree>
    <p:extLst>
      <p:ext uri="{BB962C8B-B14F-4D97-AF65-F5344CB8AC3E}">
        <p14:creationId xmlns:p14="http://schemas.microsoft.com/office/powerpoint/2010/main" val="2450874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Model – Becoming a Data Driven School</a:t>
            </a:r>
            <a:endParaRPr lang="en-AU" dirty="0"/>
          </a:p>
        </p:txBody>
      </p:sp>
      <p:sp>
        <p:nvSpPr>
          <p:cNvPr id="4" name="Slide Number Placeholder 3"/>
          <p:cNvSpPr>
            <a:spLocks noGrp="1"/>
          </p:cNvSpPr>
          <p:nvPr>
            <p:ph type="sldNum" sz="quarter" idx="10"/>
          </p:nvPr>
        </p:nvSpPr>
        <p:spPr/>
        <p:txBody>
          <a:bodyPr/>
          <a:lstStyle/>
          <a:p>
            <a:fld id="{382750E6-8D53-4179-902B-46D5E2462881}" type="slidenum">
              <a:rPr lang="en-AU" smtClean="0"/>
              <a:t>12</a:t>
            </a:fld>
            <a:endParaRPr lang="en-AU"/>
          </a:p>
        </p:txBody>
      </p:sp>
    </p:spTree>
    <p:extLst>
      <p:ext uri="{BB962C8B-B14F-4D97-AF65-F5344CB8AC3E}">
        <p14:creationId xmlns:p14="http://schemas.microsoft.com/office/powerpoint/2010/main" val="3009530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(Why did they not get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(how we reteach the skills in a learnable way?) </a:t>
            </a:r>
          </a:p>
          <a:p>
            <a:endParaRPr lang="en-AU" dirty="0"/>
          </a:p>
        </p:txBody>
      </p:sp>
      <p:sp>
        <p:nvSpPr>
          <p:cNvPr id="4" name="Slide Number Placeholder 3"/>
          <p:cNvSpPr>
            <a:spLocks noGrp="1"/>
          </p:cNvSpPr>
          <p:nvPr>
            <p:ph type="sldNum" sz="quarter" idx="10"/>
          </p:nvPr>
        </p:nvSpPr>
        <p:spPr/>
        <p:txBody>
          <a:bodyPr/>
          <a:lstStyle/>
          <a:p>
            <a:fld id="{382750E6-8D53-4179-902B-46D5E2462881}" type="slidenum">
              <a:rPr lang="en-AU" smtClean="0"/>
              <a:t>13</a:t>
            </a:fld>
            <a:endParaRPr lang="en-AU"/>
          </a:p>
        </p:txBody>
      </p:sp>
    </p:spTree>
    <p:extLst>
      <p:ext uri="{BB962C8B-B14F-4D97-AF65-F5344CB8AC3E}">
        <p14:creationId xmlns:p14="http://schemas.microsoft.com/office/powerpoint/2010/main" val="1544646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Determine Essential Standards</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Start Small – not possible to fully implement everything, everyone at once.</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focus our assessments - Determine our essentials. Ask:</a:t>
            </a:r>
            <a:endParaRPr lang="en-AU" sz="1200" kern="1200" dirty="0" smtClean="0">
              <a:solidFill>
                <a:schemeClr val="tx1"/>
              </a:solidFill>
              <a:effectLst/>
              <a:latin typeface="+mn-lt"/>
              <a:ea typeface="+mn-ea"/>
              <a:cs typeface="+mn-cs"/>
            </a:endParaRPr>
          </a:p>
          <a:p>
            <a:pPr lvl="1" fontAlgn="ctr"/>
            <a:r>
              <a:rPr lang="en-US" sz="1200" kern="1200" dirty="0" smtClean="0">
                <a:solidFill>
                  <a:schemeClr val="tx1"/>
                </a:solidFill>
                <a:effectLst/>
                <a:latin typeface="+mn-lt"/>
                <a:ea typeface="+mn-ea"/>
                <a:cs typeface="+mn-cs"/>
              </a:rPr>
              <a:t>What are the standards that students must master in order to move on to the next level of the subject </a:t>
            </a:r>
            <a:r>
              <a:rPr lang="en-US" sz="1200" kern="1200" dirty="0" err="1" smtClean="0">
                <a:solidFill>
                  <a:schemeClr val="tx1"/>
                </a:solidFill>
                <a:effectLst/>
                <a:latin typeface="+mn-lt"/>
                <a:ea typeface="+mn-ea"/>
                <a:cs typeface="+mn-cs"/>
              </a:rPr>
              <a:t>eg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Fountas</a:t>
            </a:r>
            <a:r>
              <a:rPr lang="en-US" sz="1200" kern="1200" baseline="0" dirty="0" smtClean="0">
                <a:solidFill>
                  <a:schemeClr val="tx1"/>
                </a:solidFill>
                <a:effectLst/>
                <a:latin typeface="+mn-lt"/>
                <a:ea typeface="+mn-ea"/>
                <a:cs typeface="+mn-cs"/>
              </a:rPr>
              <a:t> &amp; </a:t>
            </a:r>
            <a:r>
              <a:rPr lang="en-US" sz="1200" kern="1200" baseline="0" dirty="0" err="1" smtClean="0">
                <a:solidFill>
                  <a:schemeClr val="tx1"/>
                </a:solidFill>
                <a:effectLst/>
                <a:latin typeface="+mn-lt"/>
                <a:ea typeface="+mn-ea"/>
                <a:cs typeface="+mn-cs"/>
              </a:rPr>
              <a:t>Pinnel</a:t>
            </a:r>
            <a:r>
              <a:rPr lang="en-US" sz="1200" kern="1200" baseline="0" dirty="0" smtClean="0">
                <a:solidFill>
                  <a:schemeClr val="tx1"/>
                </a:solidFill>
                <a:effectLst/>
                <a:latin typeface="+mn-lt"/>
                <a:ea typeface="+mn-ea"/>
                <a:cs typeface="+mn-cs"/>
              </a:rPr>
              <a:t>, Torch Test, PM Reader </a:t>
            </a:r>
            <a:endParaRPr lang="en-AU" sz="1200" kern="1200" dirty="0" smtClean="0">
              <a:solidFill>
                <a:schemeClr val="tx1"/>
              </a:solidFill>
              <a:effectLst/>
              <a:latin typeface="+mn-lt"/>
              <a:ea typeface="+mn-ea"/>
              <a:cs typeface="+mn-cs"/>
            </a:endParaRPr>
          </a:p>
          <a:p>
            <a:pPr lvl="1" fontAlgn="ctr"/>
            <a:r>
              <a:rPr lang="en-US" sz="1200" kern="1200" dirty="0" smtClean="0">
                <a:solidFill>
                  <a:schemeClr val="tx1"/>
                </a:solidFill>
                <a:effectLst/>
                <a:latin typeface="+mn-lt"/>
                <a:ea typeface="+mn-ea"/>
                <a:cs typeface="+mn-cs"/>
              </a:rPr>
              <a:t>Which standards will be assessed, and then retaught if not yet mastered?</a:t>
            </a:r>
            <a:endParaRPr lang="en-AU" sz="1200" kern="1200" dirty="0" smtClean="0">
              <a:solidFill>
                <a:schemeClr val="tx1"/>
              </a:solidFill>
              <a:effectLst/>
              <a:latin typeface="+mn-lt"/>
              <a:ea typeface="+mn-ea"/>
              <a:cs typeface="+mn-cs"/>
            </a:endParaRPr>
          </a:p>
          <a:p>
            <a:pPr lvl="1" fontAlgn="ctr"/>
            <a:r>
              <a:rPr lang="en-US" sz="1200" kern="1200" dirty="0" smtClean="0">
                <a:solidFill>
                  <a:schemeClr val="tx1"/>
                </a:solidFill>
                <a:effectLst/>
                <a:latin typeface="+mn-lt"/>
                <a:ea typeface="+mn-ea"/>
                <a:cs typeface="+mn-cs"/>
              </a:rPr>
              <a:t>Avoids pitfall of covering too many standards without ever going deep enough for mastery.</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82750E6-8D53-4179-902B-46D5E2462881}" type="slidenum">
              <a:rPr lang="en-AU" smtClean="0"/>
              <a:t>14</a:t>
            </a:fld>
            <a:endParaRPr lang="en-AU"/>
          </a:p>
        </p:txBody>
      </p:sp>
    </p:spTree>
    <p:extLst>
      <p:ext uri="{BB962C8B-B14F-4D97-AF65-F5344CB8AC3E}">
        <p14:creationId xmlns:p14="http://schemas.microsoft.com/office/powerpoint/2010/main" val="802148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Create High-Quality Interim Assessments</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High-quality assessments are a prerequisite for getting high-quality data. </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To get longevity in data you need to have continual data set with the same data – produces assessment rigor</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creating high-quality questions that pinpointed what students knew and didn't know. </a:t>
            </a:r>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Schools are being bombarded with data collection. </a:t>
            </a:r>
          </a:p>
          <a:p>
            <a:pPr lvl="1"/>
            <a:r>
              <a:rPr lang="en-AU" sz="1200" kern="1200" dirty="0" smtClean="0">
                <a:solidFill>
                  <a:schemeClr val="tx1"/>
                </a:solidFill>
                <a:effectLst/>
                <a:latin typeface="+mn-lt"/>
                <a:ea typeface="+mn-ea"/>
                <a:cs typeface="+mn-cs"/>
              </a:rPr>
              <a:t>The process of review is inclusive of all members of the school community, with questions asked of all stakeholders including students, parents and cleaners. </a:t>
            </a:r>
          </a:p>
          <a:p>
            <a:pPr lvl="1"/>
            <a:r>
              <a:rPr lang="en-AU" sz="1200" kern="1200" dirty="0" smtClean="0">
                <a:solidFill>
                  <a:schemeClr val="tx1"/>
                </a:solidFill>
                <a:effectLst/>
                <a:latin typeface="+mn-lt"/>
                <a:ea typeface="+mn-ea"/>
                <a:cs typeface="+mn-cs"/>
              </a:rPr>
              <a:t>The review process is a supportive process designed to assist school leaders in making decisions about change that will lead to improvement.</a:t>
            </a:r>
          </a:p>
        </p:txBody>
      </p:sp>
      <p:sp>
        <p:nvSpPr>
          <p:cNvPr id="4" name="Slide Number Placeholder 3"/>
          <p:cNvSpPr>
            <a:spLocks noGrp="1"/>
          </p:cNvSpPr>
          <p:nvPr>
            <p:ph type="sldNum" sz="quarter" idx="10"/>
          </p:nvPr>
        </p:nvSpPr>
        <p:spPr/>
        <p:txBody>
          <a:bodyPr/>
          <a:lstStyle/>
          <a:p>
            <a:fld id="{382750E6-8D53-4179-902B-46D5E2462881}" type="slidenum">
              <a:rPr lang="en-AU" smtClean="0"/>
              <a:t>15</a:t>
            </a:fld>
            <a:endParaRPr lang="en-AU"/>
          </a:p>
        </p:txBody>
      </p:sp>
    </p:spTree>
    <p:extLst>
      <p:ext uri="{BB962C8B-B14F-4D97-AF65-F5344CB8AC3E}">
        <p14:creationId xmlns:p14="http://schemas.microsoft.com/office/powerpoint/2010/main" val="2145001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Develop a System for Creating Data Reports</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Need an effective data base to collect, store, </a:t>
            </a:r>
            <a:r>
              <a:rPr lang="en-US" sz="1200" kern="1200" dirty="0" err="1" smtClean="0">
                <a:solidFill>
                  <a:schemeClr val="tx1"/>
                </a:solidFill>
                <a:effectLst/>
                <a:latin typeface="+mn-lt"/>
                <a:ea typeface="+mn-ea"/>
                <a:cs typeface="+mn-cs"/>
              </a:rPr>
              <a:t>analsyis</a:t>
            </a:r>
            <a:r>
              <a:rPr lang="en-US" sz="1200" kern="1200" dirty="0" smtClean="0">
                <a:solidFill>
                  <a:schemeClr val="tx1"/>
                </a:solidFill>
                <a:effectLst/>
                <a:latin typeface="+mn-lt"/>
                <a:ea typeface="+mn-ea"/>
                <a:cs typeface="+mn-cs"/>
              </a:rPr>
              <a:t> data and produce reports.</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Reports need to be detailed.</a:t>
            </a:r>
            <a:endParaRPr lang="en-AU" sz="12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Eg</a:t>
            </a:r>
            <a:r>
              <a:rPr lang="en-US" sz="1200" kern="1200" dirty="0" smtClean="0">
                <a:solidFill>
                  <a:schemeClr val="tx1"/>
                </a:solidFill>
                <a:effectLst/>
                <a:latin typeface="+mn-lt"/>
                <a:ea typeface="+mn-ea"/>
                <a:cs typeface="+mn-cs"/>
              </a:rPr>
              <a:t>. learning management system (</a:t>
            </a:r>
            <a:r>
              <a:rPr lang="en-US" sz="1200" u="sng" kern="1200" dirty="0" smtClean="0">
                <a:solidFill>
                  <a:schemeClr val="tx1"/>
                </a:solidFill>
                <a:effectLst/>
                <a:latin typeface="+mn-lt"/>
                <a:ea typeface="+mn-ea"/>
                <a:cs typeface="+mn-cs"/>
                <a:hlinkClick r:id="rId3"/>
              </a:rPr>
              <a:t>Blackboard</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MS Excel, Access </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Needs to allow data can be exported. </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Schools often overlook this step, collect and store large amounts of data, but it is in a form that can not be effectively used for analysis or exporting. Process is tricky and time consuming, so significant planning and resources must be devoted to getting it right.</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82750E6-8D53-4179-902B-46D5E2462881}" type="slidenum">
              <a:rPr lang="en-AU" smtClean="0"/>
              <a:t>16</a:t>
            </a:fld>
            <a:endParaRPr lang="en-AU"/>
          </a:p>
        </p:txBody>
      </p:sp>
    </p:spTree>
    <p:extLst>
      <p:ext uri="{BB962C8B-B14F-4D97-AF65-F5344CB8AC3E}">
        <p14:creationId xmlns:p14="http://schemas.microsoft.com/office/powerpoint/2010/main" val="4281017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Create a Process for Data Analysis</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Schools need to invest in this process. </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It takes time to </a:t>
            </a:r>
            <a:r>
              <a:rPr lang="en-US" sz="1200" kern="1200" dirty="0" err="1" smtClean="0">
                <a:solidFill>
                  <a:schemeClr val="tx1"/>
                </a:solidFill>
                <a:effectLst/>
                <a:latin typeface="+mn-lt"/>
                <a:ea typeface="+mn-ea"/>
                <a:cs typeface="+mn-cs"/>
              </a:rPr>
              <a:t>analyse</a:t>
            </a:r>
            <a:r>
              <a:rPr lang="en-US" sz="1200" kern="1200" dirty="0" smtClean="0">
                <a:solidFill>
                  <a:schemeClr val="tx1"/>
                </a:solidFill>
                <a:effectLst/>
                <a:latin typeface="+mn-lt"/>
                <a:ea typeface="+mn-ea"/>
                <a:cs typeface="+mn-cs"/>
              </a:rPr>
              <a:t> the data, and results by student, question, and standard. - and for the meetings to discuss observations, is essential. </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Cancel faculty / staff meetings to allow teachers time for preparing their analysis. </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Pairs or groups of three of teachers &amp; administrators for a 30-minute data-analysis meeting, held during teacher prep time either during the day or after classes. This provides an opportunity for rich discussion of what the data shows -- and what needs to be done next. </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Embed professional development in the process, as colleagues brainstorm instructional strategies that might be used for </a:t>
            </a:r>
            <a:r>
              <a:rPr lang="en-US" sz="1200" kern="1200" dirty="0" err="1" smtClean="0">
                <a:solidFill>
                  <a:schemeClr val="tx1"/>
                </a:solidFill>
                <a:effectLst/>
                <a:latin typeface="+mn-lt"/>
                <a:ea typeface="+mn-ea"/>
                <a:cs typeface="+mn-cs"/>
              </a:rPr>
              <a:t>reteaching</a:t>
            </a:r>
            <a:r>
              <a:rPr lang="en-US" sz="1200" kern="1200" dirty="0" smtClean="0">
                <a:solidFill>
                  <a:schemeClr val="tx1"/>
                </a:solidFill>
                <a:effectLst/>
                <a:latin typeface="+mn-lt"/>
                <a:ea typeface="+mn-ea"/>
                <a:cs typeface="+mn-cs"/>
              </a:rPr>
              <a:t> standards that were not yet mastered.</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82750E6-8D53-4179-902B-46D5E2462881}" type="slidenum">
              <a:rPr lang="en-AU" smtClean="0"/>
              <a:t>17</a:t>
            </a:fld>
            <a:endParaRPr lang="en-AU"/>
          </a:p>
        </p:txBody>
      </p:sp>
    </p:spTree>
    <p:extLst>
      <p:ext uri="{BB962C8B-B14F-4D97-AF65-F5344CB8AC3E}">
        <p14:creationId xmlns:p14="http://schemas.microsoft.com/office/powerpoint/2010/main" val="4143349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Follow Up on </a:t>
            </a:r>
            <a:r>
              <a:rPr lang="en-US" sz="1200" kern="1200" dirty="0" err="1" smtClean="0">
                <a:solidFill>
                  <a:schemeClr val="tx1"/>
                </a:solidFill>
                <a:effectLst/>
                <a:latin typeface="+mn-lt"/>
                <a:ea typeface="+mn-ea"/>
                <a:cs typeface="+mn-cs"/>
              </a:rPr>
              <a:t>Reteaching</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Follow up with your teachers on their </a:t>
            </a:r>
            <a:r>
              <a:rPr lang="en-US" sz="1200" kern="1200" dirty="0" err="1" smtClean="0">
                <a:solidFill>
                  <a:schemeClr val="tx1"/>
                </a:solidFill>
                <a:effectLst/>
                <a:latin typeface="+mn-lt"/>
                <a:ea typeface="+mn-ea"/>
                <a:cs typeface="+mn-cs"/>
              </a:rPr>
              <a:t>reteaching</a:t>
            </a:r>
            <a:r>
              <a:rPr lang="en-US" sz="1200" kern="1200" dirty="0" smtClean="0">
                <a:solidFill>
                  <a:schemeClr val="tx1"/>
                </a:solidFill>
                <a:effectLst/>
                <a:latin typeface="+mn-lt"/>
                <a:ea typeface="+mn-ea"/>
                <a:cs typeface="+mn-cs"/>
              </a:rPr>
              <a:t>. During collaborative teacher meetings and meetings with administrators, ask each other:</a:t>
            </a:r>
            <a:endParaRPr lang="en-AU" sz="1200" kern="1200" dirty="0" smtClean="0">
              <a:solidFill>
                <a:schemeClr val="tx1"/>
              </a:solidFill>
              <a:effectLst/>
              <a:latin typeface="+mn-lt"/>
              <a:ea typeface="+mn-ea"/>
              <a:cs typeface="+mn-cs"/>
            </a:endParaRPr>
          </a:p>
          <a:p>
            <a:pPr lvl="1" fontAlgn="ctr"/>
            <a:r>
              <a:rPr lang="en-US" sz="1200" kern="1200" dirty="0" smtClean="0">
                <a:solidFill>
                  <a:schemeClr val="tx1"/>
                </a:solidFill>
                <a:effectLst/>
                <a:latin typeface="+mn-lt"/>
                <a:ea typeface="+mn-ea"/>
                <a:cs typeface="+mn-cs"/>
              </a:rPr>
              <a:t>How did it work?</a:t>
            </a:r>
            <a:endParaRPr lang="en-AU" sz="1200" kern="1200" dirty="0" smtClean="0">
              <a:solidFill>
                <a:schemeClr val="tx1"/>
              </a:solidFill>
              <a:effectLst/>
              <a:latin typeface="+mn-lt"/>
              <a:ea typeface="+mn-ea"/>
              <a:cs typeface="+mn-cs"/>
            </a:endParaRPr>
          </a:p>
          <a:p>
            <a:pPr lvl="1" fontAlgn="ctr"/>
            <a:r>
              <a:rPr lang="en-US" sz="1200" kern="1200" dirty="0" smtClean="0">
                <a:solidFill>
                  <a:schemeClr val="tx1"/>
                </a:solidFill>
                <a:effectLst/>
                <a:latin typeface="+mn-lt"/>
                <a:ea typeface="+mn-ea"/>
                <a:cs typeface="+mn-cs"/>
              </a:rPr>
              <a:t>Will you use that approach from the outset next time?</a:t>
            </a:r>
            <a:endParaRPr lang="en-AU" sz="1200" kern="1200" dirty="0" smtClean="0">
              <a:solidFill>
                <a:schemeClr val="tx1"/>
              </a:solidFill>
              <a:effectLst/>
              <a:latin typeface="+mn-lt"/>
              <a:ea typeface="+mn-ea"/>
              <a:cs typeface="+mn-cs"/>
            </a:endParaRPr>
          </a:p>
          <a:p>
            <a:pPr lvl="1" fontAlgn="ctr"/>
            <a:r>
              <a:rPr lang="en-US" sz="1200" kern="1200" dirty="0" smtClean="0">
                <a:solidFill>
                  <a:schemeClr val="tx1"/>
                </a:solidFill>
                <a:effectLst/>
                <a:latin typeface="+mn-lt"/>
                <a:ea typeface="+mn-ea"/>
                <a:cs typeface="+mn-cs"/>
              </a:rPr>
              <a:t>What do your students still not get?</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82750E6-8D53-4179-902B-46D5E2462881}" type="slidenum">
              <a:rPr lang="en-AU" smtClean="0"/>
              <a:t>18</a:t>
            </a:fld>
            <a:endParaRPr lang="en-AU"/>
          </a:p>
        </p:txBody>
      </p:sp>
    </p:spTree>
    <p:extLst>
      <p:ext uri="{BB962C8B-B14F-4D97-AF65-F5344CB8AC3E}">
        <p14:creationId xmlns:p14="http://schemas.microsoft.com/office/powerpoint/2010/main" val="4237734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Invest in the program</a:t>
            </a:r>
            <a:endParaRPr lang="en-AU" sz="20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Share what is happening, class improvements with whole staff – ensures Buy-in from teachers reluctant to start process</a:t>
            </a:r>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Provide </a:t>
            </a:r>
            <a:r>
              <a:rPr lang="en-US" sz="1200" kern="1200" dirty="0" smtClean="0">
                <a:solidFill>
                  <a:schemeClr val="tx1"/>
                </a:solidFill>
                <a:effectLst/>
                <a:latin typeface="+mn-lt"/>
                <a:ea typeface="+mn-ea"/>
                <a:cs typeface="+mn-cs"/>
              </a:rPr>
              <a:t>teachers with time to:</a:t>
            </a:r>
            <a:endParaRPr lang="en-AU" sz="12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Analysis Data</a:t>
            </a:r>
          </a:p>
          <a:p>
            <a:pPr lvl="1"/>
            <a:r>
              <a:rPr lang="en-AU" sz="1200" kern="1200" dirty="0" smtClean="0">
                <a:solidFill>
                  <a:schemeClr val="tx1"/>
                </a:solidFill>
                <a:effectLst/>
                <a:latin typeface="+mn-lt"/>
                <a:ea typeface="+mn-ea"/>
                <a:cs typeface="+mn-cs"/>
              </a:rPr>
              <a:t>PD on process</a:t>
            </a:r>
          </a:p>
          <a:p>
            <a:pPr lvl="1"/>
            <a:r>
              <a:rPr lang="en-AU" sz="1200" kern="1200" dirty="0" smtClean="0">
                <a:solidFill>
                  <a:schemeClr val="tx1"/>
                </a:solidFill>
                <a:effectLst/>
                <a:latin typeface="+mn-lt"/>
                <a:ea typeface="+mn-ea"/>
                <a:cs typeface="+mn-cs"/>
              </a:rPr>
              <a:t>Data Conversations</a:t>
            </a:r>
          </a:p>
          <a:p>
            <a:pPr lvl="1"/>
            <a:r>
              <a:rPr lang="en-AU" sz="1200" kern="1200" dirty="0" smtClean="0">
                <a:solidFill>
                  <a:schemeClr val="tx1"/>
                </a:solidFill>
                <a:effectLst/>
                <a:latin typeface="+mn-lt"/>
                <a:ea typeface="+mn-ea"/>
                <a:cs typeface="+mn-cs"/>
              </a:rPr>
              <a:t>Review practices and processes</a:t>
            </a:r>
          </a:p>
          <a:p>
            <a:pPr lvl="1"/>
            <a:r>
              <a:rPr lang="en-AU" sz="1200" kern="1200" dirty="0" smtClean="0">
                <a:solidFill>
                  <a:schemeClr val="tx1"/>
                </a:solidFill>
                <a:effectLst/>
                <a:latin typeface="+mn-lt"/>
                <a:ea typeface="+mn-ea"/>
                <a:cs typeface="+mn-cs"/>
              </a:rPr>
              <a:t>Share with other staff</a:t>
            </a:r>
          </a:p>
          <a:p>
            <a:pPr lvl="1"/>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82750E6-8D53-4179-902B-46D5E2462881}" type="slidenum">
              <a:rPr lang="en-AU" smtClean="0"/>
              <a:t>19</a:t>
            </a:fld>
            <a:endParaRPr lang="en-AU"/>
          </a:p>
        </p:txBody>
      </p:sp>
    </p:spTree>
    <p:extLst>
      <p:ext uri="{BB962C8B-B14F-4D97-AF65-F5344CB8AC3E}">
        <p14:creationId xmlns:p14="http://schemas.microsoft.com/office/powerpoint/2010/main" val="2362285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GRAPH – READING AGE – IMPROVEMENT YEAR – NO IMPROVEMENT – IMPROVEMENT.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WHAT IS STORY OF THIS YEAR? – Illness, poor teacher, family breakup, </a:t>
            </a:r>
          </a:p>
          <a:p>
            <a:endParaRPr lang="en-AU" dirty="0"/>
          </a:p>
        </p:txBody>
      </p:sp>
      <p:sp>
        <p:nvSpPr>
          <p:cNvPr id="4" name="Slide Number Placeholder 3"/>
          <p:cNvSpPr>
            <a:spLocks noGrp="1"/>
          </p:cNvSpPr>
          <p:nvPr>
            <p:ph type="sldNum" sz="quarter" idx="10"/>
          </p:nvPr>
        </p:nvSpPr>
        <p:spPr/>
        <p:txBody>
          <a:bodyPr/>
          <a:lstStyle/>
          <a:p>
            <a:fld id="{382750E6-8D53-4179-902B-46D5E2462881}" type="slidenum">
              <a:rPr lang="en-AU" smtClean="0"/>
              <a:t>21</a:t>
            </a:fld>
            <a:endParaRPr lang="en-AU"/>
          </a:p>
        </p:txBody>
      </p:sp>
    </p:spTree>
    <p:extLst>
      <p:ext uri="{BB962C8B-B14F-4D97-AF65-F5344CB8AC3E}">
        <p14:creationId xmlns:p14="http://schemas.microsoft.com/office/powerpoint/2010/main" val="2101902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WHAT IS STORY OF THIS YEAR? – Does this reflect on the teacher, the environment, the lack of support, what was going on in a class that year.</a:t>
            </a:r>
          </a:p>
          <a:p>
            <a:endParaRPr lang="en-AU" dirty="0"/>
          </a:p>
        </p:txBody>
      </p:sp>
      <p:sp>
        <p:nvSpPr>
          <p:cNvPr id="4" name="Slide Number Placeholder 3"/>
          <p:cNvSpPr>
            <a:spLocks noGrp="1"/>
          </p:cNvSpPr>
          <p:nvPr>
            <p:ph type="sldNum" sz="quarter" idx="10"/>
          </p:nvPr>
        </p:nvSpPr>
        <p:spPr/>
        <p:txBody>
          <a:bodyPr/>
          <a:lstStyle/>
          <a:p>
            <a:fld id="{382750E6-8D53-4179-902B-46D5E2462881}" type="slidenum">
              <a:rPr lang="en-AU" smtClean="0"/>
              <a:t>22</a:t>
            </a:fld>
            <a:endParaRPr lang="en-AU"/>
          </a:p>
        </p:txBody>
      </p:sp>
    </p:spTree>
    <p:extLst>
      <p:ext uri="{BB962C8B-B14F-4D97-AF65-F5344CB8AC3E}">
        <p14:creationId xmlns:p14="http://schemas.microsoft.com/office/powerpoint/2010/main" val="1859192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Western</a:t>
            </a:r>
            <a:r>
              <a:rPr lang="en-AU" baseline="0" dirty="0" smtClean="0"/>
              <a:t> World – Data on the increase</a:t>
            </a:r>
          </a:p>
          <a:p>
            <a:r>
              <a:rPr lang="en-AU" baseline="0" dirty="0" smtClean="0"/>
              <a:t>Credit Card, Fly Buys cards are all collecting data on your buying habits</a:t>
            </a:r>
          </a:p>
          <a:p>
            <a:r>
              <a:rPr lang="en-AU" baseline="0" dirty="0" smtClean="0"/>
              <a:t>Google  - Flights booked to come to conference – Hotels, Car rentals, attractions adverts started appearing on computer</a:t>
            </a:r>
            <a:endParaRPr lang="en-AU" dirty="0" smtClean="0"/>
          </a:p>
          <a:p>
            <a:endParaRPr lang="en-AU" dirty="0"/>
          </a:p>
        </p:txBody>
      </p:sp>
      <p:sp>
        <p:nvSpPr>
          <p:cNvPr id="4" name="Slide Number Placeholder 3"/>
          <p:cNvSpPr>
            <a:spLocks noGrp="1"/>
          </p:cNvSpPr>
          <p:nvPr>
            <p:ph type="sldNum" sz="quarter" idx="10"/>
          </p:nvPr>
        </p:nvSpPr>
        <p:spPr/>
        <p:txBody>
          <a:bodyPr/>
          <a:lstStyle/>
          <a:p>
            <a:fld id="{382750E6-8D53-4179-902B-46D5E2462881}" type="slidenum">
              <a:rPr lang="en-AU" smtClean="0"/>
              <a:t>4</a:t>
            </a:fld>
            <a:endParaRPr lang="en-AU"/>
          </a:p>
        </p:txBody>
      </p:sp>
    </p:spTree>
    <p:extLst>
      <p:ext uri="{BB962C8B-B14F-4D97-AF65-F5344CB8AC3E}">
        <p14:creationId xmlns:p14="http://schemas.microsoft.com/office/powerpoint/2010/main" val="2673135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WHAT IS STORY OF THIS YEAR? – Does this reflect on the teacher, the environment, the lack of support, what was going on in a class that year.</a:t>
            </a:r>
          </a:p>
          <a:p>
            <a:endParaRPr lang="en-AU" dirty="0" smtClean="0"/>
          </a:p>
          <a:p>
            <a:r>
              <a:rPr lang="en-AU" dirty="0" smtClean="0"/>
              <a:t>Teacher in year</a:t>
            </a:r>
            <a:r>
              <a:rPr lang="en-AU" baseline="0" dirty="0" smtClean="0"/>
              <a:t> 3 – over inflated grades</a:t>
            </a:r>
            <a:endParaRPr lang="en-AU" dirty="0"/>
          </a:p>
        </p:txBody>
      </p:sp>
      <p:sp>
        <p:nvSpPr>
          <p:cNvPr id="4" name="Slide Number Placeholder 3"/>
          <p:cNvSpPr>
            <a:spLocks noGrp="1"/>
          </p:cNvSpPr>
          <p:nvPr>
            <p:ph type="sldNum" sz="quarter" idx="10"/>
          </p:nvPr>
        </p:nvSpPr>
        <p:spPr/>
        <p:txBody>
          <a:bodyPr/>
          <a:lstStyle/>
          <a:p>
            <a:fld id="{382750E6-8D53-4179-902B-46D5E2462881}" type="slidenum">
              <a:rPr lang="en-AU" smtClean="0"/>
              <a:t>23</a:t>
            </a:fld>
            <a:endParaRPr lang="en-AU"/>
          </a:p>
        </p:txBody>
      </p:sp>
    </p:spTree>
    <p:extLst>
      <p:ext uri="{BB962C8B-B14F-4D97-AF65-F5344CB8AC3E}">
        <p14:creationId xmlns:p14="http://schemas.microsoft.com/office/powerpoint/2010/main" val="850985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WHAT IS STORY OF THIS Student? – More</a:t>
            </a:r>
            <a:r>
              <a:rPr lang="en-AU" baseline="0" dirty="0" smtClean="0"/>
              <a:t> often we see a graph like this, where the student had rapid growth early and minimal growth later. Why Engagement, School Environment, Home Environment, Cross from Primary to Secondary, </a:t>
            </a:r>
            <a:endParaRPr lang="en-AU" dirty="0"/>
          </a:p>
        </p:txBody>
      </p:sp>
      <p:sp>
        <p:nvSpPr>
          <p:cNvPr id="4" name="Slide Number Placeholder 3"/>
          <p:cNvSpPr>
            <a:spLocks noGrp="1"/>
          </p:cNvSpPr>
          <p:nvPr>
            <p:ph type="sldNum" sz="quarter" idx="10"/>
          </p:nvPr>
        </p:nvSpPr>
        <p:spPr/>
        <p:txBody>
          <a:bodyPr/>
          <a:lstStyle/>
          <a:p>
            <a:fld id="{382750E6-8D53-4179-902B-46D5E2462881}" type="slidenum">
              <a:rPr lang="en-AU" smtClean="0"/>
              <a:t>24</a:t>
            </a:fld>
            <a:endParaRPr lang="en-AU"/>
          </a:p>
        </p:txBody>
      </p:sp>
    </p:spTree>
    <p:extLst>
      <p:ext uri="{BB962C8B-B14F-4D97-AF65-F5344CB8AC3E}">
        <p14:creationId xmlns:p14="http://schemas.microsoft.com/office/powerpoint/2010/main" val="2089962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Lyn </a:t>
            </a:r>
            <a:r>
              <a:rPr lang="en-AU" dirty="0" err="1" smtClean="0"/>
              <a:t>Sharratt</a:t>
            </a:r>
            <a:r>
              <a:rPr lang="en-AU" dirty="0" smtClean="0"/>
              <a:t> – PD on Putting Data on Faces   </a:t>
            </a:r>
            <a:r>
              <a:rPr lang="en-AU" dirty="0" err="1" smtClean="0"/>
              <a:t>Sharratt</a:t>
            </a:r>
            <a:r>
              <a:rPr lang="en-AU" baseline="0" dirty="0" smtClean="0"/>
              <a:t> &amp; </a:t>
            </a:r>
            <a:r>
              <a:rPr lang="en-AU" baseline="0" dirty="0" err="1" smtClean="0"/>
              <a:t>Fullan</a:t>
            </a:r>
            <a:r>
              <a:rPr lang="en-AU" baseline="0" dirty="0" smtClean="0"/>
              <a:t> - Book</a:t>
            </a:r>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Using all the Data to</a:t>
            </a:r>
            <a:r>
              <a:rPr lang="en-AU" baseline="0" dirty="0" smtClean="0"/>
              <a:t> build a picture about the student across the school. Different facilities working together for a child.</a:t>
            </a:r>
            <a:r>
              <a:rPr lang="en-AU" sz="120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Teachers work with data to build knowledge of students and their learning. </a:t>
            </a:r>
          </a:p>
          <a:p>
            <a:endParaRPr lang="en-AU" dirty="0"/>
          </a:p>
        </p:txBody>
      </p:sp>
      <p:sp>
        <p:nvSpPr>
          <p:cNvPr id="4" name="Slide Number Placeholder 3"/>
          <p:cNvSpPr>
            <a:spLocks noGrp="1"/>
          </p:cNvSpPr>
          <p:nvPr>
            <p:ph type="sldNum" sz="quarter" idx="10"/>
          </p:nvPr>
        </p:nvSpPr>
        <p:spPr/>
        <p:txBody>
          <a:bodyPr/>
          <a:lstStyle/>
          <a:p>
            <a:fld id="{382750E6-8D53-4179-902B-46D5E2462881}" type="slidenum">
              <a:rPr lang="en-AU" smtClean="0"/>
              <a:t>25</a:t>
            </a:fld>
            <a:endParaRPr lang="en-AU"/>
          </a:p>
        </p:txBody>
      </p:sp>
    </p:spTree>
    <p:extLst>
      <p:ext uri="{BB962C8B-B14F-4D97-AF65-F5344CB8AC3E}">
        <p14:creationId xmlns:p14="http://schemas.microsoft.com/office/powerpoint/2010/main" val="2331553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Not Solo – no individual heroes – breaking culture of teaching being an individual</a:t>
            </a:r>
            <a:endParaRPr lang="en-AU"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Suggest teachers meet twice each term to analyse progress &amp; select strategies.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Share student work samples. source of robust discussion, revealing much about not only the students, but also the teachers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Encourages staff to seek advice and share information that ultimately will benefit students and increase teacher satisfaction. </a:t>
            </a:r>
          </a:p>
          <a:p>
            <a:pPr marL="0" lvl="0" indent="0">
              <a:buNone/>
            </a:pPr>
            <a:endParaRPr lang="en-AU" sz="1200" dirty="0" smtClean="0"/>
          </a:p>
          <a:p>
            <a:pPr marL="0" lvl="0" indent="0">
              <a:buNone/>
            </a:pPr>
            <a:endParaRPr lang="en-AU" sz="1200" dirty="0" smtClean="0"/>
          </a:p>
          <a:p>
            <a:endParaRPr lang="en-AU" dirty="0"/>
          </a:p>
        </p:txBody>
      </p:sp>
      <p:sp>
        <p:nvSpPr>
          <p:cNvPr id="4" name="Slide Number Placeholder 3"/>
          <p:cNvSpPr>
            <a:spLocks noGrp="1"/>
          </p:cNvSpPr>
          <p:nvPr>
            <p:ph type="sldNum" sz="quarter" idx="10"/>
          </p:nvPr>
        </p:nvSpPr>
        <p:spPr/>
        <p:txBody>
          <a:bodyPr/>
          <a:lstStyle/>
          <a:p>
            <a:fld id="{382750E6-8D53-4179-902B-46D5E2462881}" type="slidenum">
              <a:rPr lang="en-AU" smtClean="0"/>
              <a:t>26</a:t>
            </a:fld>
            <a:endParaRPr lang="en-AU"/>
          </a:p>
        </p:txBody>
      </p:sp>
    </p:spTree>
    <p:extLst>
      <p:ext uri="{BB962C8B-B14F-4D97-AF65-F5344CB8AC3E}">
        <p14:creationId xmlns:p14="http://schemas.microsoft.com/office/powerpoint/2010/main" val="2298948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AU" dirty="0" smtClean="0"/>
              <a:t>background information</a:t>
            </a:r>
            <a:r>
              <a:rPr lang="en-AU" baseline="0" dirty="0" smtClean="0"/>
              <a:t> – School, Home, Social, Strengths, Disabilities, Learning Style, Level the student is working at</a:t>
            </a:r>
            <a:endParaRPr lang="en-AU" dirty="0" smtClean="0"/>
          </a:p>
          <a:p>
            <a:pPr lvl="1"/>
            <a:r>
              <a:rPr lang="en-AU" dirty="0" smtClean="0"/>
              <a:t>the areas of need for the student;</a:t>
            </a:r>
          </a:p>
          <a:p>
            <a:pPr lvl="1"/>
            <a:r>
              <a:rPr lang="en-AU" dirty="0" smtClean="0"/>
              <a:t>Basis for student under-performing. the root causes (engagement, learning skills, academic) for the student not achieving at a higher level;</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AU" dirty="0" smtClean="0"/>
              <a:t>Identify one area of improvement – One thing,</a:t>
            </a:r>
            <a:r>
              <a:rPr lang="en-AU" baseline="0" dirty="0" smtClean="0"/>
              <a:t> not everything to help student to improve academic outcomes.</a:t>
            </a:r>
            <a:endParaRPr lang="en-AU" dirty="0" smtClean="0"/>
          </a:p>
          <a:p>
            <a:pPr lvl="1"/>
            <a:r>
              <a:rPr lang="en-AU" dirty="0" smtClean="0"/>
              <a:t>what we (the teachers) would do to improve achievement (countermeasures).</a:t>
            </a:r>
          </a:p>
          <a:p>
            <a:pPr lvl="1"/>
            <a:r>
              <a:rPr lang="en-AU" dirty="0" smtClean="0"/>
              <a:t>SMART Goal – Specific, Measureable, </a:t>
            </a:r>
            <a:r>
              <a:rPr lang="en-AU" dirty="0" err="1" smtClean="0"/>
              <a:t>Achieveable</a:t>
            </a:r>
            <a:r>
              <a:rPr lang="en-AU" dirty="0" smtClean="0"/>
              <a:t>, </a:t>
            </a:r>
            <a:r>
              <a:rPr lang="en-AU" dirty="0" err="1" smtClean="0"/>
              <a:t>Reaslistic</a:t>
            </a:r>
            <a:r>
              <a:rPr lang="en-AU" dirty="0" smtClean="0"/>
              <a:t>, Timely - a plan: a reasonable short-term goal for this student and why that was important;</a:t>
            </a:r>
          </a:p>
          <a:p>
            <a:pPr lvl="1"/>
            <a:r>
              <a:rPr lang="en-AU" dirty="0" smtClean="0"/>
              <a:t>the date for the next meeting.</a:t>
            </a:r>
          </a:p>
          <a:p>
            <a:endParaRPr lang="en-AU" dirty="0"/>
          </a:p>
        </p:txBody>
      </p:sp>
      <p:sp>
        <p:nvSpPr>
          <p:cNvPr id="4" name="Slide Number Placeholder 3"/>
          <p:cNvSpPr>
            <a:spLocks noGrp="1"/>
          </p:cNvSpPr>
          <p:nvPr>
            <p:ph type="sldNum" sz="quarter" idx="10"/>
          </p:nvPr>
        </p:nvSpPr>
        <p:spPr/>
        <p:txBody>
          <a:bodyPr/>
          <a:lstStyle/>
          <a:p>
            <a:fld id="{382750E6-8D53-4179-902B-46D5E2462881}" type="slidenum">
              <a:rPr lang="en-AU" smtClean="0"/>
              <a:t>27</a:t>
            </a:fld>
            <a:endParaRPr lang="en-AU"/>
          </a:p>
        </p:txBody>
      </p:sp>
    </p:spTree>
    <p:extLst>
      <p:ext uri="{BB962C8B-B14F-4D97-AF65-F5344CB8AC3E}">
        <p14:creationId xmlns:p14="http://schemas.microsoft.com/office/powerpoint/2010/main" val="477331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Comes back to the model</a:t>
            </a:r>
          </a:p>
          <a:p>
            <a:r>
              <a:rPr lang="en-AU" dirty="0" smtClean="0"/>
              <a:t>Conversation – PD, Picking one element to develop,</a:t>
            </a:r>
            <a:r>
              <a:rPr lang="en-AU" baseline="0" dirty="0" smtClean="0"/>
              <a:t> Strategies to teach and assess, analyse that assessment – did it work, reteach, what as a teacher do I need to learn to teach better (conversation); where to next. Cycle continues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Case management conversations, provide teachers with an effective form of in-house professional learning.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They situate formative assessment practices and the analysis of student work as valuable modes of understanding how students learn. We identify the strengths of this approach and discuss issues that arose and adjustments that were made as the school undertook the journey to improve student data</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382750E6-8D53-4179-902B-46D5E2462881}" type="slidenum">
              <a:rPr lang="en-AU" smtClean="0"/>
              <a:t>28</a:t>
            </a:fld>
            <a:endParaRPr lang="en-AU"/>
          </a:p>
        </p:txBody>
      </p:sp>
    </p:spTree>
    <p:extLst>
      <p:ext uri="{BB962C8B-B14F-4D97-AF65-F5344CB8AC3E}">
        <p14:creationId xmlns:p14="http://schemas.microsoft.com/office/powerpoint/2010/main" val="3585111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Once the students are benchmarked and that data is shared, the conversation about those scores doesn't end.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Teachers are talking data all the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Share the data - meet as a group to look at the numbers and talk about what to do with it, how it applied to research-based practices, and strategize collaboratively as a school.</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Regular peer meetings to review their data together and strategize, as well as sharing tips and practices.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Data Walls need to renewed on an ongoing basis to include new data from summative assessment. New information allows for continuing discussions of student progress to occur.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smtClean="0"/>
          </a:p>
          <a:p>
            <a:endParaRPr lang="en-AU" dirty="0"/>
          </a:p>
        </p:txBody>
      </p:sp>
      <p:sp>
        <p:nvSpPr>
          <p:cNvPr id="4" name="Slide Number Placeholder 3"/>
          <p:cNvSpPr>
            <a:spLocks noGrp="1"/>
          </p:cNvSpPr>
          <p:nvPr>
            <p:ph type="sldNum" sz="quarter" idx="10"/>
          </p:nvPr>
        </p:nvSpPr>
        <p:spPr/>
        <p:txBody>
          <a:bodyPr/>
          <a:lstStyle/>
          <a:p>
            <a:fld id="{382750E6-8D53-4179-902B-46D5E2462881}" type="slidenum">
              <a:rPr lang="en-AU" smtClean="0"/>
              <a:t>29</a:t>
            </a:fld>
            <a:endParaRPr lang="en-AU"/>
          </a:p>
        </p:txBody>
      </p:sp>
    </p:spTree>
    <p:extLst>
      <p:ext uri="{BB962C8B-B14F-4D97-AF65-F5344CB8AC3E}">
        <p14:creationId xmlns:p14="http://schemas.microsoft.com/office/powerpoint/2010/main" val="16821185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Grattan Institute (Goss, Hunter, </a:t>
            </a:r>
            <a:r>
              <a:rPr lang="en-AU" dirty="0" err="1" smtClean="0"/>
              <a:t>Romanes</a:t>
            </a:r>
            <a:r>
              <a:rPr lang="en-AU" dirty="0" smtClean="0"/>
              <a:t>, &amp; Parsonage, 2015) argued that: Schools should develop a plan to collect robust evidence of student learning (what each student is ready to learn next, and how much her learning has progressed) and use this data to target teaching and track student progress over time. (p. 40) </a:t>
            </a:r>
          </a:p>
          <a:p>
            <a:endParaRPr lang="en-AU" dirty="0"/>
          </a:p>
        </p:txBody>
      </p:sp>
      <p:sp>
        <p:nvSpPr>
          <p:cNvPr id="4" name="Slide Number Placeholder 3"/>
          <p:cNvSpPr>
            <a:spLocks noGrp="1"/>
          </p:cNvSpPr>
          <p:nvPr>
            <p:ph type="sldNum" sz="quarter" idx="10"/>
          </p:nvPr>
        </p:nvSpPr>
        <p:spPr/>
        <p:txBody>
          <a:bodyPr/>
          <a:lstStyle/>
          <a:p>
            <a:fld id="{382750E6-8D53-4179-902B-46D5E2462881}" type="slidenum">
              <a:rPr lang="en-AU" smtClean="0"/>
              <a:t>30</a:t>
            </a:fld>
            <a:endParaRPr lang="en-AU"/>
          </a:p>
        </p:txBody>
      </p:sp>
    </p:spTree>
    <p:extLst>
      <p:ext uri="{BB962C8B-B14F-4D97-AF65-F5344CB8AC3E}">
        <p14:creationId xmlns:p14="http://schemas.microsoft.com/office/powerpoint/2010/main" val="14215174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dirty="0" smtClean="0"/>
              <a:t>Teachers may feel that they will be judged by their students' data, and it was something they kept to themselves.</a:t>
            </a:r>
          </a:p>
          <a:p>
            <a:pPr lvl="0"/>
            <a:r>
              <a:rPr lang="en-AU" dirty="0" smtClean="0"/>
              <a:t>However it is an opportunity for staff to collaborate and strategize together.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Everyone's data is shared and projected on screen after the benchmark assessments, and teachers come together to draw strengths from each other as they reflect on the data.</a:t>
            </a:r>
          </a:p>
          <a:p>
            <a:endParaRPr lang="en-AU" dirty="0"/>
          </a:p>
        </p:txBody>
      </p:sp>
      <p:sp>
        <p:nvSpPr>
          <p:cNvPr id="4" name="Slide Number Placeholder 3"/>
          <p:cNvSpPr>
            <a:spLocks noGrp="1"/>
          </p:cNvSpPr>
          <p:nvPr>
            <p:ph type="sldNum" sz="quarter" idx="10"/>
          </p:nvPr>
        </p:nvSpPr>
        <p:spPr/>
        <p:txBody>
          <a:bodyPr/>
          <a:lstStyle/>
          <a:p>
            <a:fld id="{382750E6-8D53-4179-902B-46D5E2462881}" type="slidenum">
              <a:rPr lang="en-AU" smtClean="0"/>
              <a:t>31</a:t>
            </a:fld>
            <a:endParaRPr lang="en-AU"/>
          </a:p>
        </p:txBody>
      </p:sp>
    </p:spTree>
    <p:extLst>
      <p:ext uri="{BB962C8B-B14F-4D97-AF65-F5344CB8AC3E}">
        <p14:creationId xmlns:p14="http://schemas.microsoft.com/office/powerpoint/2010/main" val="3698304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(Why did they not get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(how we reteach the skills in a learnable way?) </a:t>
            </a:r>
          </a:p>
          <a:p>
            <a:endParaRPr lang="en-AU" dirty="0"/>
          </a:p>
        </p:txBody>
      </p:sp>
      <p:sp>
        <p:nvSpPr>
          <p:cNvPr id="4" name="Slide Number Placeholder 3"/>
          <p:cNvSpPr>
            <a:spLocks noGrp="1"/>
          </p:cNvSpPr>
          <p:nvPr>
            <p:ph type="sldNum" sz="quarter" idx="10"/>
          </p:nvPr>
        </p:nvSpPr>
        <p:spPr/>
        <p:txBody>
          <a:bodyPr/>
          <a:lstStyle/>
          <a:p>
            <a:fld id="{382750E6-8D53-4179-902B-46D5E2462881}" type="slidenum">
              <a:rPr lang="en-AU" smtClean="0"/>
              <a:t>32</a:t>
            </a:fld>
            <a:endParaRPr lang="en-AU"/>
          </a:p>
        </p:txBody>
      </p:sp>
    </p:spTree>
    <p:extLst>
      <p:ext uri="{BB962C8B-B14F-4D97-AF65-F5344CB8AC3E}">
        <p14:creationId xmlns:p14="http://schemas.microsoft.com/office/powerpoint/2010/main" val="1139838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82750E6-8D53-4179-902B-46D5E2462881}" type="slidenum">
              <a:rPr lang="en-AU" smtClean="0"/>
              <a:t>5</a:t>
            </a:fld>
            <a:endParaRPr lang="en-AU"/>
          </a:p>
        </p:txBody>
      </p:sp>
    </p:spTree>
    <p:extLst>
      <p:ext uri="{BB962C8B-B14F-4D97-AF65-F5344CB8AC3E}">
        <p14:creationId xmlns:p14="http://schemas.microsoft.com/office/powerpoint/2010/main" val="24492744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smtClean="0">
                <a:solidFill>
                  <a:schemeClr val="tx1"/>
                </a:solidFill>
                <a:effectLst/>
                <a:latin typeface="+mn-lt"/>
                <a:ea typeface="+mn-ea"/>
                <a:cs typeface="+mn-cs"/>
              </a:rPr>
              <a:t>Share where schools sits with whole staff – develops a picture of where the school is. Don’t allow the excuses – every child can improve performance if staff are willing to act</a:t>
            </a:r>
          </a:p>
          <a:p>
            <a:pPr lvl="0"/>
            <a:r>
              <a:rPr lang="en-AU" sz="1200" kern="1200" dirty="0" smtClean="0">
                <a:solidFill>
                  <a:schemeClr val="tx1"/>
                </a:solidFill>
                <a:effectLst/>
                <a:latin typeface="+mn-lt"/>
                <a:ea typeface="+mn-ea"/>
                <a:cs typeface="+mn-cs"/>
              </a:rPr>
              <a:t>began aggregating all kinds of data, pushing it out to the teachers and staff, and exploring the role it could play in helping the school turn the tables on its under-performing label.</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Creating the space for this kind of work is a challenge facing school leaders, as it is asking more of teachers in the limited time they have available.</a:t>
            </a:r>
          </a:p>
          <a:p>
            <a:endParaRPr lang="en-AU" dirty="0"/>
          </a:p>
        </p:txBody>
      </p:sp>
      <p:sp>
        <p:nvSpPr>
          <p:cNvPr id="4" name="Slide Number Placeholder 3"/>
          <p:cNvSpPr>
            <a:spLocks noGrp="1"/>
          </p:cNvSpPr>
          <p:nvPr>
            <p:ph type="sldNum" sz="quarter" idx="10"/>
          </p:nvPr>
        </p:nvSpPr>
        <p:spPr/>
        <p:txBody>
          <a:bodyPr/>
          <a:lstStyle/>
          <a:p>
            <a:fld id="{382750E6-8D53-4179-902B-46D5E2462881}" type="slidenum">
              <a:rPr lang="en-AU" smtClean="0"/>
              <a:t>34</a:t>
            </a:fld>
            <a:endParaRPr lang="en-AU"/>
          </a:p>
        </p:txBody>
      </p:sp>
    </p:spTree>
    <p:extLst>
      <p:ext uri="{BB962C8B-B14F-4D97-AF65-F5344CB8AC3E}">
        <p14:creationId xmlns:p14="http://schemas.microsoft.com/office/powerpoint/2010/main" val="15866272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smtClean="0">
                <a:solidFill>
                  <a:schemeClr val="tx1"/>
                </a:solidFill>
                <a:effectLst/>
                <a:latin typeface="+mn-lt"/>
                <a:ea typeface="+mn-ea"/>
                <a:cs typeface="+mn-cs"/>
              </a:rPr>
              <a:t>Different Classes data shared together</a:t>
            </a:r>
          </a:p>
          <a:p>
            <a:pPr lvl="0"/>
            <a:r>
              <a:rPr lang="en-AU" sz="1200" kern="1200" dirty="0" smtClean="0">
                <a:solidFill>
                  <a:schemeClr val="tx1"/>
                </a:solidFill>
                <a:effectLst/>
                <a:latin typeface="+mn-lt"/>
                <a:ea typeface="+mn-ea"/>
                <a:cs typeface="+mn-cs"/>
              </a:rPr>
              <a:t>Notes – written on</a:t>
            </a:r>
            <a:endParaRPr lang="en-AU" dirty="0" smtClean="0"/>
          </a:p>
          <a:p>
            <a:endParaRPr lang="en-AU" dirty="0"/>
          </a:p>
        </p:txBody>
      </p:sp>
      <p:sp>
        <p:nvSpPr>
          <p:cNvPr id="4" name="Slide Number Placeholder 3"/>
          <p:cNvSpPr>
            <a:spLocks noGrp="1"/>
          </p:cNvSpPr>
          <p:nvPr>
            <p:ph type="sldNum" sz="quarter" idx="10"/>
          </p:nvPr>
        </p:nvSpPr>
        <p:spPr/>
        <p:txBody>
          <a:bodyPr/>
          <a:lstStyle/>
          <a:p>
            <a:fld id="{382750E6-8D53-4179-902B-46D5E2462881}" type="slidenum">
              <a:rPr lang="en-AU" smtClean="0"/>
              <a:t>35</a:t>
            </a:fld>
            <a:endParaRPr lang="en-AU"/>
          </a:p>
        </p:txBody>
      </p:sp>
    </p:spTree>
    <p:extLst>
      <p:ext uri="{BB962C8B-B14F-4D97-AF65-F5344CB8AC3E}">
        <p14:creationId xmlns:p14="http://schemas.microsoft.com/office/powerpoint/2010/main" val="33669963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smtClean="0">
                <a:solidFill>
                  <a:schemeClr val="tx1"/>
                </a:solidFill>
                <a:effectLst/>
                <a:latin typeface="+mn-lt"/>
                <a:ea typeface="+mn-ea"/>
                <a:cs typeface="+mn-cs"/>
              </a:rPr>
              <a:t>Linking Students in Maths and Reading with Goals</a:t>
            </a:r>
            <a:endParaRPr lang="en-AU" dirty="0" smtClean="0"/>
          </a:p>
          <a:p>
            <a:endParaRPr lang="en-AU" dirty="0"/>
          </a:p>
        </p:txBody>
      </p:sp>
      <p:sp>
        <p:nvSpPr>
          <p:cNvPr id="4" name="Slide Number Placeholder 3"/>
          <p:cNvSpPr>
            <a:spLocks noGrp="1"/>
          </p:cNvSpPr>
          <p:nvPr>
            <p:ph type="sldNum" sz="quarter" idx="10"/>
          </p:nvPr>
        </p:nvSpPr>
        <p:spPr/>
        <p:txBody>
          <a:bodyPr/>
          <a:lstStyle/>
          <a:p>
            <a:fld id="{382750E6-8D53-4179-902B-46D5E2462881}" type="slidenum">
              <a:rPr lang="en-AU" smtClean="0"/>
              <a:t>36</a:t>
            </a:fld>
            <a:endParaRPr lang="en-AU"/>
          </a:p>
        </p:txBody>
      </p:sp>
    </p:spTree>
    <p:extLst>
      <p:ext uri="{BB962C8B-B14F-4D97-AF65-F5344CB8AC3E}">
        <p14:creationId xmlns:p14="http://schemas.microsoft.com/office/powerpoint/2010/main" val="41363732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smtClean="0">
                <a:solidFill>
                  <a:schemeClr val="tx1"/>
                </a:solidFill>
                <a:effectLst/>
                <a:latin typeface="+mn-lt"/>
                <a:ea typeface="+mn-ea"/>
                <a:cs typeface="+mn-cs"/>
              </a:rPr>
              <a:t>Part of the whole school reading benchmarks.</a:t>
            </a:r>
            <a:r>
              <a:rPr lang="en-AU" sz="1200" kern="1200" baseline="0" dirty="0" smtClean="0">
                <a:solidFill>
                  <a:schemeClr val="tx1"/>
                </a:solidFill>
                <a:effectLst/>
                <a:latin typeface="+mn-lt"/>
                <a:ea typeface="+mn-ea"/>
                <a:cs typeface="+mn-cs"/>
              </a:rPr>
              <a:t> </a:t>
            </a:r>
          </a:p>
          <a:p>
            <a:pPr lvl="0"/>
            <a:r>
              <a:rPr lang="en-AU" sz="1200" kern="1200" baseline="0" dirty="0" smtClean="0">
                <a:solidFill>
                  <a:schemeClr val="tx1"/>
                </a:solidFill>
                <a:effectLst/>
                <a:latin typeface="+mn-lt"/>
                <a:ea typeface="+mn-ea"/>
                <a:cs typeface="+mn-cs"/>
              </a:rPr>
              <a:t>Notes – record assessment results &amp; dates, and a log on where moving.</a:t>
            </a:r>
          </a:p>
          <a:p>
            <a:pPr lvl="0"/>
            <a:endParaRPr lang="en-AU" dirty="0" smtClean="0"/>
          </a:p>
          <a:p>
            <a:endParaRPr lang="en-AU" dirty="0"/>
          </a:p>
        </p:txBody>
      </p:sp>
      <p:sp>
        <p:nvSpPr>
          <p:cNvPr id="4" name="Slide Number Placeholder 3"/>
          <p:cNvSpPr>
            <a:spLocks noGrp="1"/>
          </p:cNvSpPr>
          <p:nvPr>
            <p:ph type="sldNum" sz="quarter" idx="10"/>
          </p:nvPr>
        </p:nvSpPr>
        <p:spPr/>
        <p:txBody>
          <a:bodyPr/>
          <a:lstStyle/>
          <a:p>
            <a:fld id="{382750E6-8D53-4179-902B-46D5E2462881}" type="slidenum">
              <a:rPr lang="en-AU" smtClean="0"/>
              <a:t>37</a:t>
            </a:fld>
            <a:endParaRPr lang="en-AU"/>
          </a:p>
        </p:txBody>
      </p:sp>
    </p:spTree>
    <p:extLst>
      <p:ext uri="{BB962C8B-B14F-4D97-AF65-F5344CB8AC3E}">
        <p14:creationId xmlns:p14="http://schemas.microsoft.com/office/powerpoint/2010/main" val="34807339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smtClean="0">
                <a:solidFill>
                  <a:schemeClr val="tx1"/>
                </a:solidFill>
                <a:effectLst/>
                <a:latin typeface="+mn-lt"/>
                <a:ea typeface="+mn-ea"/>
                <a:cs typeface="+mn-cs"/>
              </a:rPr>
              <a:t>Data Walls can be much more than academic results</a:t>
            </a:r>
            <a:r>
              <a:rPr lang="en-AU" sz="1200" kern="1200" baseline="0" dirty="0" smtClean="0">
                <a:solidFill>
                  <a:schemeClr val="tx1"/>
                </a:solidFill>
                <a:effectLst/>
                <a:latin typeface="+mn-lt"/>
                <a:ea typeface="+mn-ea"/>
                <a:cs typeface="+mn-cs"/>
              </a:rPr>
              <a:t> – whole school operations</a:t>
            </a:r>
            <a:endParaRPr lang="en-AU" dirty="0" smtClean="0"/>
          </a:p>
          <a:p>
            <a:endParaRPr lang="en-AU" dirty="0"/>
          </a:p>
        </p:txBody>
      </p:sp>
      <p:sp>
        <p:nvSpPr>
          <p:cNvPr id="4" name="Slide Number Placeholder 3"/>
          <p:cNvSpPr>
            <a:spLocks noGrp="1"/>
          </p:cNvSpPr>
          <p:nvPr>
            <p:ph type="sldNum" sz="quarter" idx="10"/>
          </p:nvPr>
        </p:nvSpPr>
        <p:spPr/>
        <p:txBody>
          <a:bodyPr/>
          <a:lstStyle/>
          <a:p>
            <a:fld id="{382750E6-8D53-4179-902B-46D5E2462881}" type="slidenum">
              <a:rPr lang="en-AU" smtClean="0"/>
              <a:t>38</a:t>
            </a:fld>
            <a:endParaRPr lang="en-AU"/>
          </a:p>
        </p:txBody>
      </p:sp>
    </p:spTree>
    <p:extLst>
      <p:ext uri="{BB962C8B-B14F-4D97-AF65-F5344CB8AC3E}">
        <p14:creationId xmlns:p14="http://schemas.microsoft.com/office/powerpoint/2010/main" val="29394330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Data Walls increases the likelihood of  engaging staff in discussions about student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Students should have access to their own data, but not see the data of other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Share Testing Results With Students Individually:</a:t>
            </a:r>
            <a:r>
              <a:rPr lang="en-US" dirty="0" smtClean="0"/>
              <a:t> After doing this, set some obtainable, realistic goals for each of them to work toward before the next test. </a:t>
            </a:r>
            <a:endParaRPr lang="en-AU" dirty="0" smtClean="0"/>
          </a:p>
          <a:p>
            <a:endParaRPr lang="en-AU" dirty="0"/>
          </a:p>
        </p:txBody>
      </p:sp>
      <p:sp>
        <p:nvSpPr>
          <p:cNvPr id="4" name="Slide Number Placeholder 3"/>
          <p:cNvSpPr>
            <a:spLocks noGrp="1"/>
          </p:cNvSpPr>
          <p:nvPr>
            <p:ph type="sldNum" sz="quarter" idx="10"/>
          </p:nvPr>
        </p:nvSpPr>
        <p:spPr/>
        <p:txBody>
          <a:bodyPr/>
          <a:lstStyle/>
          <a:p>
            <a:fld id="{382750E6-8D53-4179-902B-46D5E2462881}" type="slidenum">
              <a:rPr lang="en-AU" smtClean="0"/>
              <a:t>39</a:t>
            </a:fld>
            <a:endParaRPr lang="en-AU"/>
          </a:p>
        </p:txBody>
      </p:sp>
    </p:spTree>
    <p:extLst>
      <p:ext uri="{BB962C8B-B14F-4D97-AF65-F5344CB8AC3E}">
        <p14:creationId xmlns:p14="http://schemas.microsoft.com/office/powerpoint/2010/main" val="3099773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Work out how to use the data, how to share it, and how to get everyone on the same page with the numbers.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“Death by Data," where teachers were given a mountain of numbers and often felt a sense of "now what?"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Determine what would be the most useful for teachers, providing them with enough data to help them feel effective and targeted in their instruction without crossing the line into overwhelming.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Recognise that every teacher will have a different comfort level of working with data, but once they looked at the data and were able to see the data points start to move for their students, the staff developed an overall sense of empowerment and buy-in.</a:t>
            </a:r>
          </a:p>
          <a:p>
            <a:endParaRPr lang="en-AU" dirty="0"/>
          </a:p>
        </p:txBody>
      </p:sp>
      <p:sp>
        <p:nvSpPr>
          <p:cNvPr id="4" name="Slide Number Placeholder 3"/>
          <p:cNvSpPr>
            <a:spLocks noGrp="1"/>
          </p:cNvSpPr>
          <p:nvPr>
            <p:ph type="sldNum" sz="quarter" idx="10"/>
          </p:nvPr>
        </p:nvSpPr>
        <p:spPr/>
        <p:txBody>
          <a:bodyPr/>
          <a:lstStyle/>
          <a:p>
            <a:fld id="{382750E6-8D53-4179-902B-46D5E2462881}" type="slidenum">
              <a:rPr lang="en-AU" smtClean="0"/>
              <a:t>40</a:t>
            </a:fld>
            <a:endParaRPr lang="en-AU"/>
          </a:p>
        </p:txBody>
      </p:sp>
    </p:spTree>
    <p:extLst>
      <p:ext uri="{BB962C8B-B14F-4D97-AF65-F5344CB8AC3E}">
        <p14:creationId xmlns:p14="http://schemas.microsoft.com/office/powerpoint/2010/main" val="4097668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Give them scaled statements (1-10) to rate how well they understand the material, and let them give you some feedback on your teaching (</a:t>
            </a:r>
            <a:r>
              <a:rPr lang="en-AU" i="1" dirty="0" smtClean="0"/>
              <a:t>too fast, too slow, more time to work with peers, more one-on-one time with the teacher</a:t>
            </a:r>
            <a:r>
              <a:rPr lang="en-AU" dirty="0" smtClean="0"/>
              <a:t>). These data are easy and quick to collect. Keep it anonymous so that students are more truthful. </a:t>
            </a:r>
          </a:p>
          <a:p>
            <a:r>
              <a:rPr lang="en-AU" sz="1200" kern="1200" dirty="0" smtClean="0">
                <a:solidFill>
                  <a:schemeClr val="tx1"/>
                </a:solidFill>
                <a:effectLst/>
                <a:latin typeface="+mn-lt"/>
                <a:ea typeface="+mn-ea"/>
                <a:cs typeface="+mn-cs"/>
              </a:rPr>
              <a:t>For example, at the conclusion of the cyberbullying unit, perhaps include a question like the following:</a:t>
            </a:r>
          </a:p>
          <a:p>
            <a:r>
              <a:rPr lang="en-AU" sz="1200" i="1" kern="1200" dirty="0" smtClean="0">
                <a:solidFill>
                  <a:schemeClr val="tx1"/>
                </a:solidFill>
                <a:effectLst/>
                <a:latin typeface="+mn-lt"/>
                <a:ea typeface="+mn-ea"/>
                <a:cs typeface="+mn-cs"/>
              </a:rPr>
              <a:t>On a scale from 1-10, (10 = really confident; 5 = pretty confident; and 1 = not confident at all) how would you rate yourself if you had to teach a group of your peers about cyberbullying?</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These data can tell you a lot and help you decide what to plan -- and what supports to use -- for the lessons to follow.</a:t>
            </a:r>
          </a:p>
          <a:p>
            <a:endParaRPr lang="en-AU" sz="1200" kern="1200" dirty="0" smtClean="0">
              <a:solidFill>
                <a:schemeClr val="tx1"/>
              </a:solidFill>
              <a:effectLst/>
              <a:latin typeface="+mn-lt"/>
              <a:ea typeface="+mn-ea"/>
              <a:cs typeface="+mn-cs"/>
            </a:endParaRPr>
          </a:p>
          <a:p>
            <a:r>
              <a:rPr lang="en-AU" dirty="0" smtClean="0"/>
              <a:t>aim to build teacher knowledge of students and their learning. </a:t>
            </a:r>
          </a:p>
          <a:p>
            <a:pPr lvl="0"/>
            <a:r>
              <a:rPr lang="en-AU" dirty="0" smtClean="0"/>
              <a:t>challenging to diagnose your students as learners. </a:t>
            </a:r>
          </a:p>
          <a:p>
            <a:pPr lvl="1"/>
            <a:r>
              <a:rPr lang="en-AU" dirty="0" smtClean="0"/>
              <a:t>How do you discover individual reading and writing levels? </a:t>
            </a:r>
          </a:p>
          <a:p>
            <a:pPr lvl="1"/>
            <a:r>
              <a:rPr lang="en-AU" dirty="0" smtClean="0"/>
              <a:t>How do you determine where each child is developmentally with reasoning, or with collaborating? </a:t>
            </a:r>
          </a:p>
          <a:p>
            <a:pPr lvl="1"/>
            <a:r>
              <a:rPr lang="en-AU" dirty="0" smtClean="0"/>
              <a:t>how do you pinpoint patterns of strength and weakness within the classroom</a:t>
            </a:r>
          </a:p>
          <a:p>
            <a:pPr lvl="0"/>
            <a:r>
              <a:rPr lang="en-AU" dirty="0" smtClean="0"/>
              <a:t>Takes understanding of what the median skill level is for a group of 14-year-olds (reading, writing, speaking, thinking, emotional, etc.) </a:t>
            </a:r>
          </a:p>
          <a:p>
            <a:pPr lvl="0"/>
            <a:r>
              <a:rPr lang="en-AU" dirty="0" smtClean="0"/>
              <a:t>There's a saying: "Teach to the middle." But what if you don't know what that looks like yet?  - WRONG – Teach individuals, corporately</a:t>
            </a:r>
          </a:p>
          <a:p>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82750E6-8D53-4179-902B-46D5E2462881}" type="slidenum">
              <a:rPr lang="en-AU" smtClean="0"/>
              <a:t>41</a:t>
            </a:fld>
            <a:endParaRPr lang="en-AU"/>
          </a:p>
        </p:txBody>
      </p:sp>
    </p:spTree>
    <p:extLst>
      <p:ext uri="{BB962C8B-B14F-4D97-AF65-F5344CB8AC3E}">
        <p14:creationId xmlns:p14="http://schemas.microsoft.com/office/powerpoint/2010/main" val="42736044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Standardized test data reveals how your students performed: advanced, proficient, basic, and below basic. This could help inform how you choose student groups, create seating charts, and differentiate for individuals.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example, if I have a student who has historically scored below basic and exhibits other signs of a struggling student, I like to place her in the front of the class so that I can easily access her when she needs extra support. If you have a large number of students who scored advanced in your third period class, and a large number of students who scored basic in period two, this may give insight into why period three is moving more quickly and more deeply through content. You can adjust the learning and support accordingly.</a:t>
            </a:r>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How about that ace student who didn’t do so well on the standardized test? Possibly a nervous test-taker? Or it could simply be low motivation, since many students never hear about their standardized test results from previous years? Prior to a test, a brief pep talk or quick review of strategies for lowering test anxiety could be all they need. Also, there is much information to be gained from having individual conversations with students who have these contradictions between their standardized test scores and their classroom grades and performance.</a:t>
            </a:r>
            <a:endParaRPr lang="en-AU" dirty="0" smtClean="0"/>
          </a:p>
          <a:p>
            <a:endParaRPr lang="en-AU" dirty="0"/>
          </a:p>
        </p:txBody>
      </p:sp>
      <p:sp>
        <p:nvSpPr>
          <p:cNvPr id="4" name="Slide Number Placeholder 3"/>
          <p:cNvSpPr>
            <a:spLocks noGrp="1"/>
          </p:cNvSpPr>
          <p:nvPr>
            <p:ph type="sldNum" sz="quarter" idx="10"/>
          </p:nvPr>
        </p:nvSpPr>
        <p:spPr/>
        <p:txBody>
          <a:bodyPr/>
          <a:lstStyle/>
          <a:p>
            <a:fld id="{382750E6-8D53-4179-902B-46D5E2462881}" type="slidenum">
              <a:rPr lang="en-AU" smtClean="0"/>
              <a:t>42</a:t>
            </a:fld>
            <a:endParaRPr lang="en-AU"/>
          </a:p>
        </p:txBody>
      </p:sp>
    </p:spTree>
    <p:extLst>
      <p:ext uri="{BB962C8B-B14F-4D97-AF65-F5344CB8AC3E}">
        <p14:creationId xmlns:p14="http://schemas.microsoft.com/office/powerpoint/2010/main" val="17343739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Data presentation</a:t>
            </a:r>
            <a:r>
              <a:rPr lang="en-AU" baseline="0" dirty="0" smtClean="0"/>
              <a:t> – Data walls and Graphing</a:t>
            </a:r>
            <a:endParaRPr lang="en-AU" dirty="0"/>
          </a:p>
        </p:txBody>
      </p:sp>
      <p:sp>
        <p:nvSpPr>
          <p:cNvPr id="4" name="Slide Number Placeholder 3"/>
          <p:cNvSpPr>
            <a:spLocks noGrp="1"/>
          </p:cNvSpPr>
          <p:nvPr>
            <p:ph type="sldNum" sz="quarter" idx="10"/>
          </p:nvPr>
        </p:nvSpPr>
        <p:spPr/>
        <p:txBody>
          <a:bodyPr/>
          <a:lstStyle/>
          <a:p>
            <a:fld id="{382750E6-8D53-4179-902B-46D5E2462881}" type="slidenum">
              <a:rPr lang="en-AU" smtClean="0"/>
              <a:t>47</a:t>
            </a:fld>
            <a:endParaRPr lang="en-AU"/>
          </a:p>
        </p:txBody>
      </p:sp>
    </p:spTree>
    <p:extLst>
      <p:ext uri="{BB962C8B-B14F-4D97-AF65-F5344CB8AC3E}">
        <p14:creationId xmlns:p14="http://schemas.microsoft.com/office/powerpoint/2010/main" val="1554660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Data is more than just </a:t>
            </a:r>
            <a:r>
              <a:rPr lang="en-AU" dirty="0" smtClean="0"/>
              <a:t>getting </a:t>
            </a:r>
            <a:r>
              <a:rPr lang="en-AU" dirty="0" smtClean="0"/>
              <a:t>and recording the right answer</a:t>
            </a:r>
            <a:endParaRPr lang="en-AU" dirty="0"/>
          </a:p>
        </p:txBody>
      </p:sp>
      <p:sp>
        <p:nvSpPr>
          <p:cNvPr id="4" name="Slide Number Placeholder 3"/>
          <p:cNvSpPr>
            <a:spLocks noGrp="1"/>
          </p:cNvSpPr>
          <p:nvPr>
            <p:ph type="sldNum" sz="quarter" idx="10"/>
          </p:nvPr>
        </p:nvSpPr>
        <p:spPr/>
        <p:txBody>
          <a:bodyPr/>
          <a:lstStyle/>
          <a:p>
            <a:fld id="{382750E6-8D53-4179-902B-46D5E2462881}" type="slidenum">
              <a:rPr lang="en-AU" smtClean="0"/>
              <a:t>6</a:t>
            </a:fld>
            <a:endParaRPr lang="en-AU"/>
          </a:p>
        </p:txBody>
      </p:sp>
    </p:spTree>
    <p:extLst>
      <p:ext uri="{BB962C8B-B14F-4D97-AF65-F5344CB8AC3E}">
        <p14:creationId xmlns:p14="http://schemas.microsoft.com/office/powerpoint/2010/main" val="29187350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Microsoft Excel offers extra capabilities for table creation and formatting. Excel also enabled all data sheets for one year level to be saved as a workbook and printed as a single document</a:t>
            </a:r>
            <a:endParaRPr lang="en-AU" dirty="0"/>
          </a:p>
        </p:txBody>
      </p:sp>
      <p:sp>
        <p:nvSpPr>
          <p:cNvPr id="4" name="Slide Number Placeholder 3"/>
          <p:cNvSpPr>
            <a:spLocks noGrp="1"/>
          </p:cNvSpPr>
          <p:nvPr>
            <p:ph type="sldNum" sz="quarter" idx="10"/>
          </p:nvPr>
        </p:nvSpPr>
        <p:spPr/>
        <p:txBody>
          <a:bodyPr/>
          <a:lstStyle/>
          <a:p>
            <a:fld id="{382750E6-8D53-4179-902B-46D5E2462881}" type="slidenum">
              <a:rPr lang="en-AU" smtClean="0"/>
              <a:t>48</a:t>
            </a:fld>
            <a:endParaRPr lang="en-AU"/>
          </a:p>
        </p:txBody>
      </p:sp>
    </p:spTree>
    <p:extLst>
      <p:ext uri="{BB962C8B-B14F-4D97-AF65-F5344CB8AC3E}">
        <p14:creationId xmlns:p14="http://schemas.microsoft.com/office/powerpoint/2010/main" val="2322190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AU" dirty="0" smtClean="0"/>
              <a:t>Student = Models</a:t>
            </a:r>
            <a:r>
              <a:rPr lang="en-AU" baseline="0" dirty="0" smtClean="0"/>
              <a:t> = </a:t>
            </a:r>
            <a:r>
              <a:rPr lang="en-AU" sz="1200" kern="1200" dirty="0" smtClean="0">
                <a:solidFill>
                  <a:schemeClr val="tx1"/>
                </a:solidFill>
                <a:effectLst/>
                <a:latin typeface="+mn-lt"/>
                <a:ea typeface="+mn-ea"/>
                <a:cs typeface="+mn-cs"/>
              </a:rPr>
              <a:t>detailed information such as students’ knowledge, motivation, metacognition, and attitudes;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Student = showed that deficits existed in the learning of many students.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Student</a:t>
            </a:r>
            <a:r>
              <a:rPr lang="en-AU" sz="1200" baseline="0" dirty="0" smtClean="0"/>
              <a:t> = </a:t>
            </a:r>
            <a:r>
              <a:rPr lang="en-AU" sz="1200" dirty="0" smtClean="0"/>
              <a:t>To predicting students’ future learning behaviour by creating models that detail students’ characteristics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2. Teacher = Identifies Teacher needs for Professional Learning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3. Curriculum = Identifies what curriculum</a:t>
            </a:r>
            <a:r>
              <a:rPr lang="en-AU" baseline="0" dirty="0" smtClean="0"/>
              <a:t> needs to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4. Guides Professional Conversations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5. Promotes a </a:t>
            </a:r>
            <a:r>
              <a:rPr lang="en-AU" baseline="0" dirty="0" smtClean="0"/>
              <a:t>culture </a:t>
            </a:r>
            <a:r>
              <a:rPr lang="en-AU" baseline="0" dirty="0" smtClean="0"/>
              <a:t>of learning </a:t>
            </a:r>
          </a:p>
          <a:p>
            <a:endParaRPr lang="en-AU" dirty="0"/>
          </a:p>
        </p:txBody>
      </p:sp>
      <p:sp>
        <p:nvSpPr>
          <p:cNvPr id="4" name="Slide Number Placeholder 3"/>
          <p:cNvSpPr>
            <a:spLocks noGrp="1"/>
          </p:cNvSpPr>
          <p:nvPr>
            <p:ph type="sldNum" sz="quarter" idx="10"/>
          </p:nvPr>
        </p:nvSpPr>
        <p:spPr/>
        <p:txBody>
          <a:bodyPr/>
          <a:lstStyle/>
          <a:p>
            <a:fld id="{382750E6-8D53-4179-902B-46D5E2462881}" type="slidenum">
              <a:rPr lang="en-AU" smtClean="0"/>
              <a:t>7</a:t>
            </a:fld>
            <a:endParaRPr lang="en-AU"/>
          </a:p>
        </p:txBody>
      </p:sp>
    </p:spTree>
    <p:extLst>
      <p:ext uri="{BB962C8B-B14F-4D97-AF65-F5344CB8AC3E}">
        <p14:creationId xmlns:p14="http://schemas.microsoft.com/office/powerpoint/2010/main" val="700408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Data by itself is useless. Need the conversations</a:t>
            </a:r>
            <a:endParaRPr lang="en-AU" dirty="0"/>
          </a:p>
        </p:txBody>
      </p:sp>
      <p:sp>
        <p:nvSpPr>
          <p:cNvPr id="4" name="Slide Number Placeholder 3"/>
          <p:cNvSpPr>
            <a:spLocks noGrp="1"/>
          </p:cNvSpPr>
          <p:nvPr>
            <p:ph type="sldNum" sz="quarter" idx="10"/>
          </p:nvPr>
        </p:nvSpPr>
        <p:spPr/>
        <p:txBody>
          <a:bodyPr/>
          <a:lstStyle/>
          <a:p>
            <a:fld id="{382750E6-8D53-4179-902B-46D5E2462881}" type="slidenum">
              <a:rPr lang="en-AU" smtClean="0"/>
              <a:t>8</a:t>
            </a:fld>
            <a:endParaRPr lang="en-AU"/>
          </a:p>
        </p:txBody>
      </p:sp>
    </p:spTree>
    <p:extLst>
      <p:ext uri="{BB962C8B-B14F-4D97-AF65-F5344CB8AC3E}">
        <p14:creationId xmlns:p14="http://schemas.microsoft.com/office/powerpoint/2010/main" val="1386135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Formative Assessments:</a:t>
            </a:r>
            <a:r>
              <a:rPr lang="en-US" sz="1200" kern="1200" dirty="0" smtClean="0">
                <a:solidFill>
                  <a:schemeClr val="tx1"/>
                </a:solidFill>
                <a:effectLst/>
                <a:latin typeface="+mn-lt"/>
                <a:ea typeface="+mn-ea"/>
                <a:cs typeface="+mn-cs"/>
              </a:rPr>
              <a:t> Low-stakes assessments are really the most important and useful student data. </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Observations</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allows you to gather data on individual students: How well are they making sense of the content? Interacting with others? Are they struggling with a learning activity? Such data from observations then leads us to adjust pacing for the whole class or scaffold for those students who are still struggling.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Projects, Essays, and Exams:</a:t>
            </a:r>
            <a:r>
              <a:rPr lang="en-US" sz="1200" kern="1200" dirty="0" smtClean="0">
                <a:solidFill>
                  <a:schemeClr val="tx1"/>
                </a:solidFill>
                <a:effectLst/>
                <a:latin typeface="+mn-lt"/>
                <a:ea typeface="+mn-ea"/>
                <a:cs typeface="+mn-cs"/>
              </a:rPr>
              <a:t> Summative assessments, such as literary analysis essays or end-of-unit science exams, allow us to measure the growth of individual and whole-group learning. If a large number of students don’t do well on a high-stakes assessment, we need to reflect back on the teaching and make necessary adjustments in the future.</a:t>
            </a: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82750E6-8D53-4179-902B-46D5E2462881}" type="slidenum">
              <a:rPr lang="en-AU" smtClean="0"/>
              <a:t>9</a:t>
            </a:fld>
            <a:endParaRPr lang="en-AU"/>
          </a:p>
        </p:txBody>
      </p:sp>
    </p:spTree>
    <p:extLst>
      <p:ext uri="{BB962C8B-B14F-4D97-AF65-F5344CB8AC3E}">
        <p14:creationId xmlns:p14="http://schemas.microsoft.com/office/powerpoint/2010/main" val="3361704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(Why did they not get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(how we reteach the skills in a learnable way?) </a:t>
            </a:r>
          </a:p>
          <a:p>
            <a:endParaRPr lang="en-AU" dirty="0"/>
          </a:p>
        </p:txBody>
      </p:sp>
      <p:sp>
        <p:nvSpPr>
          <p:cNvPr id="4" name="Slide Number Placeholder 3"/>
          <p:cNvSpPr>
            <a:spLocks noGrp="1"/>
          </p:cNvSpPr>
          <p:nvPr>
            <p:ph type="sldNum" sz="quarter" idx="10"/>
          </p:nvPr>
        </p:nvSpPr>
        <p:spPr/>
        <p:txBody>
          <a:bodyPr/>
          <a:lstStyle/>
          <a:p>
            <a:fld id="{382750E6-8D53-4179-902B-46D5E2462881}" type="slidenum">
              <a:rPr lang="en-AU" smtClean="0"/>
              <a:t>10</a:t>
            </a:fld>
            <a:endParaRPr lang="en-AU"/>
          </a:p>
        </p:txBody>
      </p:sp>
    </p:spTree>
    <p:extLst>
      <p:ext uri="{BB962C8B-B14F-4D97-AF65-F5344CB8AC3E}">
        <p14:creationId xmlns:p14="http://schemas.microsoft.com/office/powerpoint/2010/main" val="2313267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Invest in staff</a:t>
            </a:r>
          </a:p>
          <a:p>
            <a:pPr lvl="0"/>
            <a:r>
              <a:rPr lang="en-US" sz="1200" kern="1200" dirty="0" smtClean="0">
                <a:solidFill>
                  <a:schemeClr val="tx1"/>
                </a:solidFill>
                <a:effectLst/>
                <a:latin typeface="+mn-lt"/>
                <a:ea typeface="+mn-ea"/>
                <a:cs typeface="+mn-cs"/>
              </a:rPr>
              <a:t>Big Picture – let Teachers see their own professional development process,</a:t>
            </a:r>
            <a:endParaRPr lang="en-AU"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Case Studies</a:t>
            </a:r>
            <a:endParaRPr lang="en-AU"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Learn the process</a:t>
            </a:r>
            <a:endParaRPr lang="en-AU"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use the </a:t>
            </a:r>
            <a:r>
              <a:rPr lang="en-US" sz="1200" u="sng" kern="1200" dirty="0" smtClean="0">
                <a:solidFill>
                  <a:schemeClr val="tx1"/>
                </a:solidFill>
                <a:effectLst/>
                <a:latin typeface="+mn-lt"/>
                <a:ea typeface="+mn-ea"/>
                <a:cs typeface="+mn-cs"/>
                <a:hlinkClick r:id="rId3"/>
              </a:rPr>
              <a:t>professional development materials</a:t>
            </a:r>
            <a:r>
              <a:rPr lang="en-US" sz="1200" kern="1200" dirty="0" smtClean="0">
                <a:solidFill>
                  <a:schemeClr val="tx1"/>
                </a:solidFill>
                <a:effectLst/>
                <a:latin typeface="+mn-lt"/>
                <a:ea typeface="+mn-ea"/>
                <a:cs typeface="+mn-cs"/>
              </a:rPr>
              <a:t> from </a:t>
            </a:r>
            <a:r>
              <a:rPr lang="en-US" sz="1200" i="1" kern="1200" dirty="0" smtClean="0">
                <a:solidFill>
                  <a:schemeClr val="tx1"/>
                </a:solidFill>
                <a:effectLst/>
                <a:latin typeface="+mn-lt"/>
                <a:ea typeface="+mn-ea"/>
                <a:cs typeface="+mn-cs"/>
              </a:rPr>
              <a:t>Driven by Data</a:t>
            </a:r>
            <a:r>
              <a:rPr lang="en-US" sz="1200" kern="1200" dirty="0" smtClean="0">
                <a:solidFill>
                  <a:schemeClr val="tx1"/>
                </a:solidFill>
                <a:effectLst/>
                <a:latin typeface="+mn-lt"/>
                <a:ea typeface="+mn-ea"/>
                <a:cs typeface="+mn-cs"/>
              </a:rPr>
              <a:t>.</a:t>
            </a: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To make data wall conversations and case management discussions part of teachers’ work means prioritising professional leaning in new ways. Effective cultural change takes time and acceptance, in real terms, and ‘any action that improves teachers’ effectiveness at promoting student learning is professional development’ (Cole, 2004, p. 5). For our teachers, recognition of the time given to this work is counted as professional development, contributing to the Queensland College of Teachers’ requirement for all Queensland  teachers to engage in professional development.</a:t>
            </a:r>
          </a:p>
          <a:p>
            <a:endParaRPr lang="en-AU" dirty="0"/>
          </a:p>
        </p:txBody>
      </p:sp>
      <p:sp>
        <p:nvSpPr>
          <p:cNvPr id="4" name="Slide Number Placeholder 3"/>
          <p:cNvSpPr>
            <a:spLocks noGrp="1"/>
          </p:cNvSpPr>
          <p:nvPr>
            <p:ph type="sldNum" sz="quarter" idx="10"/>
          </p:nvPr>
        </p:nvSpPr>
        <p:spPr/>
        <p:txBody>
          <a:bodyPr/>
          <a:lstStyle/>
          <a:p>
            <a:fld id="{382750E6-8D53-4179-902B-46D5E2462881}" type="slidenum">
              <a:rPr lang="en-AU" smtClean="0"/>
              <a:t>11</a:t>
            </a:fld>
            <a:endParaRPr lang="en-AU"/>
          </a:p>
        </p:txBody>
      </p:sp>
    </p:spTree>
    <p:extLst>
      <p:ext uri="{BB962C8B-B14F-4D97-AF65-F5344CB8AC3E}">
        <p14:creationId xmlns:p14="http://schemas.microsoft.com/office/powerpoint/2010/main" val="2127515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51A401B-FA98-4AF9-A741-7C0028C2591C}" type="datetimeFigureOut">
              <a:rPr lang="en-AU" smtClean="0"/>
              <a:t>21/08/2017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98EE65B-9BF1-4F37-8805-41F8B7EFDD79}" type="slidenum">
              <a:rPr lang="en-AU" smtClean="0"/>
              <a:t>‹#›</a:t>
            </a:fld>
            <a:endParaRPr lang="en-AU"/>
          </a:p>
        </p:txBody>
      </p:sp>
    </p:spTree>
    <p:extLst>
      <p:ext uri="{BB962C8B-B14F-4D97-AF65-F5344CB8AC3E}">
        <p14:creationId xmlns:p14="http://schemas.microsoft.com/office/powerpoint/2010/main" val="2532739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51A401B-FA98-4AF9-A741-7C0028C2591C}" type="datetimeFigureOut">
              <a:rPr lang="en-AU" smtClean="0"/>
              <a:t>21/08/2017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98EE65B-9BF1-4F37-8805-41F8B7EFDD79}" type="slidenum">
              <a:rPr lang="en-AU" smtClean="0"/>
              <a:t>‹#›</a:t>
            </a:fld>
            <a:endParaRPr lang="en-AU"/>
          </a:p>
        </p:txBody>
      </p:sp>
    </p:spTree>
    <p:extLst>
      <p:ext uri="{BB962C8B-B14F-4D97-AF65-F5344CB8AC3E}">
        <p14:creationId xmlns:p14="http://schemas.microsoft.com/office/powerpoint/2010/main" val="2374871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51A401B-FA98-4AF9-A741-7C0028C2591C}" type="datetimeFigureOut">
              <a:rPr lang="en-AU" smtClean="0"/>
              <a:t>21/08/2017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98EE65B-9BF1-4F37-8805-41F8B7EFDD79}" type="slidenum">
              <a:rPr lang="en-AU" smtClean="0"/>
              <a:t>‹#›</a:t>
            </a:fld>
            <a:endParaRPr lang="en-AU"/>
          </a:p>
        </p:txBody>
      </p:sp>
    </p:spTree>
    <p:extLst>
      <p:ext uri="{BB962C8B-B14F-4D97-AF65-F5344CB8AC3E}">
        <p14:creationId xmlns:p14="http://schemas.microsoft.com/office/powerpoint/2010/main" val="1438183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51A401B-FA98-4AF9-A741-7C0028C2591C}" type="datetimeFigureOut">
              <a:rPr lang="en-AU" smtClean="0"/>
              <a:t>21/08/2017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98EE65B-9BF1-4F37-8805-41F8B7EFDD79}" type="slidenum">
              <a:rPr lang="en-AU" smtClean="0"/>
              <a:t>‹#›</a:t>
            </a:fld>
            <a:endParaRPr lang="en-AU"/>
          </a:p>
        </p:txBody>
      </p:sp>
    </p:spTree>
    <p:extLst>
      <p:ext uri="{BB962C8B-B14F-4D97-AF65-F5344CB8AC3E}">
        <p14:creationId xmlns:p14="http://schemas.microsoft.com/office/powerpoint/2010/main" val="3272074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1A401B-FA98-4AF9-A741-7C0028C2591C}" type="datetimeFigureOut">
              <a:rPr lang="en-AU" smtClean="0"/>
              <a:t>21/08/2017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98EE65B-9BF1-4F37-8805-41F8B7EFDD79}" type="slidenum">
              <a:rPr lang="en-AU" smtClean="0"/>
              <a:t>‹#›</a:t>
            </a:fld>
            <a:endParaRPr lang="en-AU"/>
          </a:p>
        </p:txBody>
      </p:sp>
    </p:spTree>
    <p:extLst>
      <p:ext uri="{BB962C8B-B14F-4D97-AF65-F5344CB8AC3E}">
        <p14:creationId xmlns:p14="http://schemas.microsoft.com/office/powerpoint/2010/main" val="366421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51A401B-FA98-4AF9-A741-7C0028C2591C}" type="datetimeFigureOut">
              <a:rPr lang="en-AU" smtClean="0"/>
              <a:t>21/08/2017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98EE65B-9BF1-4F37-8805-41F8B7EFDD79}" type="slidenum">
              <a:rPr lang="en-AU" smtClean="0"/>
              <a:t>‹#›</a:t>
            </a:fld>
            <a:endParaRPr lang="en-AU"/>
          </a:p>
        </p:txBody>
      </p:sp>
    </p:spTree>
    <p:extLst>
      <p:ext uri="{BB962C8B-B14F-4D97-AF65-F5344CB8AC3E}">
        <p14:creationId xmlns:p14="http://schemas.microsoft.com/office/powerpoint/2010/main" val="4079501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51A401B-FA98-4AF9-A741-7C0028C2591C}" type="datetimeFigureOut">
              <a:rPr lang="en-AU" smtClean="0"/>
              <a:t>21/08/2017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98EE65B-9BF1-4F37-8805-41F8B7EFDD79}" type="slidenum">
              <a:rPr lang="en-AU" smtClean="0"/>
              <a:t>‹#›</a:t>
            </a:fld>
            <a:endParaRPr lang="en-AU"/>
          </a:p>
        </p:txBody>
      </p:sp>
    </p:spTree>
    <p:extLst>
      <p:ext uri="{BB962C8B-B14F-4D97-AF65-F5344CB8AC3E}">
        <p14:creationId xmlns:p14="http://schemas.microsoft.com/office/powerpoint/2010/main" val="2113838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651A401B-FA98-4AF9-A741-7C0028C2591C}" type="datetimeFigureOut">
              <a:rPr lang="en-AU" smtClean="0"/>
              <a:t>21/08/2017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98EE65B-9BF1-4F37-8805-41F8B7EFDD79}" type="slidenum">
              <a:rPr lang="en-AU" smtClean="0"/>
              <a:t>‹#›</a:t>
            </a:fld>
            <a:endParaRPr lang="en-AU"/>
          </a:p>
        </p:txBody>
      </p:sp>
    </p:spTree>
    <p:extLst>
      <p:ext uri="{BB962C8B-B14F-4D97-AF65-F5344CB8AC3E}">
        <p14:creationId xmlns:p14="http://schemas.microsoft.com/office/powerpoint/2010/main" val="2120829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A401B-FA98-4AF9-A741-7C0028C2591C}" type="datetimeFigureOut">
              <a:rPr lang="en-AU" smtClean="0"/>
              <a:t>21/08/2017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98EE65B-9BF1-4F37-8805-41F8B7EFDD79}" type="slidenum">
              <a:rPr lang="en-AU" smtClean="0"/>
              <a:t>‹#›</a:t>
            </a:fld>
            <a:endParaRPr lang="en-AU"/>
          </a:p>
        </p:txBody>
      </p:sp>
    </p:spTree>
    <p:extLst>
      <p:ext uri="{BB962C8B-B14F-4D97-AF65-F5344CB8AC3E}">
        <p14:creationId xmlns:p14="http://schemas.microsoft.com/office/powerpoint/2010/main" val="3999861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1A401B-FA98-4AF9-A741-7C0028C2591C}" type="datetimeFigureOut">
              <a:rPr lang="en-AU" smtClean="0"/>
              <a:t>21/08/2017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98EE65B-9BF1-4F37-8805-41F8B7EFDD79}" type="slidenum">
              <a:rPr lang="en-AU" smtClean="0"/>
              <a:t>‹#›</a:t>
            </a:fld>
            <a:endParaRPr lang="en-AU"/>
          </a:p>
        </p:txBody>
      </p:sp>
    </p:spTree>
    <p:extLst>
      <p:ext uri="{BB962C8B-B14F-4D97-AF65-F5344CB8AC3E}">
        <p14:creationId xmlns:p14="http://schemas.microsoft.com/office/powerpoint/2010/main" val="649022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1A401B-FA98-4AF9-A741-7C0028C2591C}" type="datetimeFigureOut">
              <a:rPr lang="en-AU" smtClean="0"/>
              <a:t>21/08/2017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98EE65B-9BF1-4F37-8805-41F8B7EFDD79}" type="slidenum">
              <a:rPr lang="en-AU" smtClean="0"/>
              <a:t>‹#›</a:t>
            </a:fld>
            <a:endParaRPr lang="en-AU"/>
          </a:p>
        </p:txBody>
      </p:sp>
    </p:spTree>
    <p:extLst>
      <p:ext uri="{BB962C8B-B14F-4D97-AF65-F5344CB8AC3E}">
        <p14:creationId xmlns:p14="http://schemas.microsoft.com/office/powerpoint/2010/main" val="2440969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1A401B-FA98-4AF9-A741-7C0028C2591C}" type="datetimeFigureOut">
              <a:rPr lang="en-AU" smtClean="0"/>
              <a:t>21/08/2017</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EE65B-9BF1-4F37-8805-41F8B7EFDD79}" type="slidenum">
              <a:rPr lang="en-AU" smtClean="0"/>
              <a:t>‹#›</a:t>
            </a:fld>
            <a:endParaRPr lang="en-AU"/>
          </a:p>
        </p:txBody>
      </p:sp>
    </p:spTree>
    <p:extLst>
      <p:ext uri="{BB962C8B-B14F-4D97-AF65-F5344CB8AC3E}">
        <p14:creationId xmlns:p14="http://schemas.microsoft.com/office/powerpoint/2010/main" val="3396562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Heath.Henwood@bigpond.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s://www.google.com/url?sa=i&amp;rct=j&amp;q=&amp;esrc=s&amp;source=images&amp;cd=&amp;ved=0ahUKEwjB3cbd0drVAhXKHZQKHbCZDQAQjRwIBw&amp;url=https://www.pinterest.com/explore/school-data-walls/&amp;psig=AFQjCNHMDawcEDgfhyPf4BCtlHxLh5FFxw&amp;ust=1502934547695543" TargetMode="External"/><Relationship Id="rId10" Type="http://schemas.openxmlformats.org/officeDocument/2006/relationships/image" Target="../media/image14.png"/><Relationship Id="rId4" Type="http://schemas.openxmlformats.org/officeDocument/2006/relationships/image" Target="../media/image9.jpg"/><Relationship Id="rId9" Type="http://schemas.openxmlformats.org/officeDocument/2006/relationships/image" Target="../media/image13.jpg"/></Relationships>
</file>

<file path=ppt/slides/_rels/slide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0ahUKEwjB3cbd0drVAhXKHZQKHbCZDQAQjRwIBw&amp;url=https://www.pinterest.com/explore/school-data-walls/&amp;psig=AFQjCNHMDawcEDgfhyPf4BCtlHxLh5FFxw&amp;ust=1502934547695543"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mailto:Heath.Henwood@bigpond.com"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967678"/>
          </a:xfrm>
        </p:spPr>
        <p:txBody>
          <a:bodyPr>
            <a:normAutofit/>
          </a:bodyPr>
          <a:lstStyle/>
          <a:p>
            <a:r>
              <a:rPr lang="en-AU" sz="8000" dirty="0" smtClean="0"/>
              <a:t>Data: Truth and Lies</a:t>
            </a:r>
            <a:endParaRPr lang="en-AU" sz="8000" dirty="0"/>
          </a:p>
        </p:txBody>
      </p:sp>
      <p:sp>
        <p:nvSpPr>
          <p:cNvPr id="3" name="Subtitle 2"/>
          <p:cNvSpPr>
            <a:spLocks noGrp="1"/>
          </p:cNvSpPr>
          <p:nvPr>
            <p:ph type="subTitle" idx="1"/>
          </p:nvPr>
        </p:nvSpPr>
        <p:spPr/>
        <p:txBody>
          <a:bodyPr>
            <a:noAutofit/>
          </a:bodyPr>
          <a:lstStyle/>
          <a:p>
            <a:r>
              <a:rPr lang="en-AU" sz="3600" dirty="0" smtClean="0"/>
              <a:t>Heath Henwood</a:t>
            </a:r>
          </a:p>
          <a:p>
            <a:r>
              <a:rPr lang="en-AU" sz="3600" dirty="0" smtClean="0">
                <a:hlinkClick r:id="rId2"/>
              </a:rPr>
              <a:t>Heath.Henwood@bigpond.com</a:t>
            </a:r>
            <a:endParaRPr lang="en-AU" sz="3600" dirty="0" smtClean="0"/>
          </a:p>
          <a:p>
            <a:r>
              <a:rPr lang="en-AU" sz="3600" dirty="0" err="1" smtClean="0"/>
              <a:t>Ph</a:t>
            </a:r>
            <a:r>
              <a:rPr lang="en-AU" sz="3600" dirty="0" smtClean="0"/>
              <a:t> 0417 730 904</a:t>
            </a:r>
            <a:endParaRPr lang="en-AU" sz="3600" dirty="0"/>
          </a:p>
        </p:txBody>
      </p:sp>
    </p:spTree>
    <p:extLst>
      <p:ext uri="{BB962C8B-B14F-4D97-AF65-F5344CB8AC3E}">
        <p14:creationId xmlns:p14="http://schemas.microsoft.com/office/powerpoint/2010/main" val="311766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878"/>
            <a:ext cx="10515600" cy="885606"/>
          </a:xfrm>
        </p:spPr>
        <p:txBody>
          <a:bodyPr/>
          <a:lstStyle/>
          <a:p>
            <a:r>
              <a:rPr lang="en-AU" dirty="0" smtClean="0"/>
              <a:t>Becoming a Data Driven School</a:t>
            </a:r>
            <a:endParaRPr lang="en-AU" dirty="0"/>
          </a:p>
        </p:txBody>
      </p:sp>
      <p:sp>
        <p:nvSpPr>
          <p:cNvPr id="3" name="Content Placeholder 2"/>
          <p:cNvSpPr>
            <a:spLocks noGrp="1"/>
          </p:cNvSpPr>
          <p:nvPr>
            <p:ph idx="1"/>
          </p:nvPr>
        </p:nvSpPr>
        <p:spPr>
          <a:xfrm>
            <a:off x="469900" y="1549399"/>
            <a:ext cx="11201400" cy="4220779"/>
          </a:xfrm>
        </p:spPr>
        <p:txBody>
          <a:bodyPr>
            <a:normAutofit/>
          </a:bodyPr>
          <a:lstStyle/>
          <a:p>
            <a:pPr marL="0" indent="0">
              <a:buNone/>
            </a:pPr>
            <a:r>
              <a:rPr lang="en-AU" sz="3600" dirty="0" smtClean="0"/>
              <a:t>Data gives the </a:t>
            </a:r>
            <a:r>
              <a:rPr lang="en-AU" sz="3600" b="1" i="1" dirty="0" smtClean="0"/>
              <a:t>what</a:t>
            </a:r>
            <a:r>
              <a:rPr lang="en-AU" sz="3600" dirty="0" smtClean="0"/>
              <a:t>,</a:t>
            </a:r>
          </a:p>
          <a:p>
            <a:pPr marL="0" indent="0">
              <a:buNone/>
            </a:pPr>
            <a:endParaRPr lang="en-AU" sz="3600" dirty="0" smtClean="0"/>
          </a:p>
          <a:p>
            <a:pPr marL="0" indent="0">
              <a:buNone/>
            </a:pPr>
            <a:r>
              <a:rPr lang="en-AU" sz="3600" dirty="0" smtClean="0"/>
              <a:t>It does not gives the </a:t>
            </a:r>
            <a:r>
              <a:rPr lang="en-AU" sz="3600" b="1" i="1" dirty="0" smtClean="0"/>
              <a:t>why            </a:t>
            </a:r>
            <a:r>
              <a:rPr lang="en-AU" sz="3600" dirty="0" smtClean="0"/>
              <a:t> </a:t>
            </a:r>
          </a:p>
          <a:p>
            <a:pPr marL="0" indent="0">
              <a:buNone/>
            </a:pPr>
            <a:r>
              <a:rPr lang="en-AU" sz="3600" dirty="0" smtClean="0"/>
              <a:t>or </a:t>
            </a:r>
            <a:r>
              <a:rPr lang="en-AU" sz="3600" b="1" i="1" dirty="0" smtClean="0"/>
              <a:t>how</a:t>
            </a:r>
            <a:r>
              <a:rPr lang="en-AU" sz="3600" dirty="0" smtClean="0"/>
              <a:t>        </a:t>
            </a:r>
            <a:endParaRPr lang="en-AU" sz="3600" dirty="0"/>
          </a:p>
        </p:txBody>
      </p:sp>
    </p:spTree>
    <p:extLst>
      <p:ext uri="{BB962C8B-B14F-4D97-AF65-F5344CB8AC3E}">
        <p14:creationId xmlns:p14="http://schemas.microsoft.com/office/powerpoint/2010/main" val="2828408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05436501"/>
              </p:ext>
            </p:extLst>
          </p:nvPr>
        </p:nvGraphicFramePr>
        <p:xfrm>
          <a:off x="469900" y="965200"/>
          <a:ext cx="11201400" cy="4805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p:nvPr>
        </p:nvSpPr>
        <p:spPr>
          <a:xfrm>
            <a:off x="838200" y="112878"/>
            <a:ext cx="10515600" cy="885606"/>
          </a:xfrm>
        </p:spPr>
        <p:txBody>
          <a:bodyPr/>
          <a:lstStyle/>
          <a:p>
            <a:r>
              <a:rPr lang="en-AU" dirty="0" smtClean="0"/>
              <a:t>Becoming a Data Driven School</a:t>
            </a:r>
            <a:endParaRPr lang="en-AU" dirty="0"/>
          </a:p>
        </p:txBody>
      </p:sp>
    </p:spTree>
    <p:extLst>
      <p:ext uri="{BB962C8B-B14F-4D97-AF65-F5344CB8AC3E}">
        <p14:creationId xmlns:p14="http://schemas.microsoft.com/office/powerpoint/2010/main" val="145926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4987" y="0"/>
            <a:ext cx="7691034" cy="6858000"/>
          </a:xfrm>
          <a:prstGeom prst="rect">
            <a:avLst/>
          </a:prstGeom>
        </p:spPr>
      </p:pic>
    </p:spTree>
    <p:extLst>
      <p:ext uri="{BB962C8B-B14F-4D97-AF65-F5344CB8AC3E}">
        <p14:creationId xmlns:p14="http://schemas.microsoft.com/office/powerpoint/2010/main" val="41121864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878"/>
            <a:ext cx="10515600" cy="885606"/>
          </a:xfrm>
        </p:spPr>
        <p:txBody>
          <a:bodyPr/>
          <a:lstStyle/>
          <a:p>
            <a:r>
              <a:rPr lang="en-AU" dirty="0" smtClean="0"/>
              <a:t>Becoming a Data Driven School</a:t>
            </a:r>
            <a:endParaRPr lang="en-AU" dirty="0"/>
          </a:p>
        </p:txBody>
      </p:sp>
      <p:pic>
        <p:nvPicPr>
          <p:cNvPr id="5" name="Picture 4"/>
          <p:cNvPicPr>
            <a:picLocks noChangeAspect="1"/>
          </p:cNvPicPr>
          <p:nvPr/>
        </p:nvPicPr>
        <p:blipFill>
          <a:blip r:embed="rId3"/>
          <a:stretch>
            <a:fillRect/>
          </a:stretch>
        </p:blipFill>
        <p:spPr>
          <a:xfrm>
            <a:off x="298688" y="889000"/>
            <a:ext cx="11525941" cy="4851400"/>
          </a:xfrm>
          <a:prstGeom prst="rect">
            <a:avLst/>
          </a:prstGeom>
        </p:spPr>
      </p:pic>
    </p:spTree>
    <p:extLst>
      <p:ext uri="{BB962C8B-B14F-4D97-AF65-F5344CB8AC3E}">
        <p14:creationId xmlns:p14="http://schemas.microsoft.com/office/powerpoint/2010/main" val="4122973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32268142"/>
              </p:ext>
            </p:extLst>
          </p:nvPr>
        </p:nvGraphicFramePr>
        <p:xfrm>
          <a:off x="469900" y="165100"/>
          <a:ext cx="11201400" cy="5605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8152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52946392"/>
              </p:ext>
            </p:extLst>
          </p:nvPr>
        </p:nvGraphicFramePr>
        <p:xfrm>
          <a:off x="469900" y="165100"/>
          <a:ext cx="11201400" cy="5605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788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19916692"/>
              </p:ext>
            </p:extLst>
          </p:nvPr>
        </p:nvGraphicFramePr>
        <p:xfrm>
          <a:off x="469900" y="165100"/>
          <a:ext cx="11201400" cy="5605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4751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82343919"/>
              </p:ext>
            </p:extLst>
          </p:nvPr>
        </p:nvGraphicFramePr>
        <p:xfrm>
          <a:off x="469900" y="165100"/>
          <a:ext cx="11201400" cy="5605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44991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78418932"/>
              </p:ext>
            </p:extLst>
          </p:nvPr>
        </p:nvGraphicFramePr>
        <p:xfrm>
          <a:off x="469900" y="165100"/>
          <a:ext cx="11201400" cy="5605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27229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7930300"/>
              </p:ext>
            </p:extLst>
          </p:nvPr>
        </p:nvGraphicFramePr>
        <p:xfrm>
          <a:off x="469900" y="165100"/>
          <a:ext cx="11201400" cy="5605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6264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About: Heath Henwood</a:t>
            </a:r>
            <a:endParaRPr lang="en-AU" dirty="0"/>
          </a:p>
        </p:txBody>
      </p:sp>
      <p:sp>
        <p:nvSpPr>
          <p:cNvPr id="3" name="Content Placeholder 2"/>
          <p:cNvSpPr>
            <a:spLocks noGrp="1"/>
          </p:cNvSpPr>
          <p:nvPr>
            <p:ph idx="1"/>
          </p:nvPr>
        </p:nvSpPr>
        <p:spPr>
          <a:xfrm>
            <a:off x="838200" y="1524000"/>
            <a:ext cx="10515600" cy="4652964"/>
          </a:xfrm>
        </p:spPr>
        <p:txBody>
          <a:bodyPr/>
          <a:lstStyle/>
          <a:p>
            <a:r>
              <a:rPr lang="en-AU" dirty="0" smtClean="0"/>
              <a:t>Twenty Year in Education, working in Schools</a:t>
            </a:r>
          </a:p>
          <a:p>
            <a:r>
              <a:rPr lang="en-AU" dirty="0" smtClean="0"/>
              <a:t>5 years as Principal</a:t>
            </a:r>
          </a:p>
          <a:p>
            <a:r>
              <a:rPr lang="en-AU" dirty="0" smtClean="0"/>
              <a:t>Last 7 years as a Teaching – Master Teacher, Pedagogical &amp; Curriculum Coach</a:t>
            </a:r>
          </a:p>
          <a:p>
            <a:r>
              <a:rPr lang="en-AU" dirty="0" smtClean="0"/>
              <a:t>Qualifications in Leadership; Education; Science; Technology</a:t>
            </a:r>
          </a:p>
          <a:p>
            <a:r>
              <a:rPr lang="en-AU" dirty="0" smtClean="0"/>
              <a:t>Worked in:</a:t>
            </a:r>
          </a:p>
          <a:p>
            <a:pPr lvl="1"/>
            <a:r>
              <a:rPr lang="en-AU" dirty="0" smtClean="0"/>
              <a:t>State and Private Schools</a:t>
            </a:r>
          </a:p>
          <a:p>
            <a:pPr lvl="1"/>
            <a:r>
              <a:rPr lang="en-AU" dirty="0" smtClean="0"/>
              <a:t>Low &amp; High Socio-economic Schools, </a:t>
            </a:r>
          </a:p>
          <a:p>
            <a:pPr lvl="1"/>
            <a:r>
              <a:rPr lang="en-AU" dirty="0" smtClean="0"/>
              <a:t>City Regional &amp; Rural</a:t>
            </a:r>
          </a:p>
          <a:p>
            <a:pPr lvl="1"/>
            <a:r>
              <a:rPr lang="en-AU" dirty="0" smtClean="0"/>
              <a:t>Primary, P-12 Colleges, Secondary &amp; Special Schools</a:t>
            </a:r>
            <a:endParaRPr lang="en-AU" dirty="0"/>
          </a:p>
        </p:txBody>
      </p:sp>
    </p:spTree>
    <p:extLst>
      <p:ext uri="{BB962C8B-B14F-4D97-AF65-F5344CB8AC3E}">
        <p14:creationId xmlns:p14="http://schemas.microsoft.com/office/powerpoint/2010/main" val="2067867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0"/>
            <a:ext cx="8043332" cy="6032499"/>
          </a:xfrm>
          <a:prstGeom prst="rect">
            <a:avLst/>
          </a:prstGeom>
        </p:spPr>
      </p:pic>
    </p:spTree>
    <p:extLst>
      <p:ext uri="{BB962C8B-B14F-4D97-AF65-F5344CB8AC3E}">
        <p14:creationId xmlns:p14="http://schemas.microsoft.com/office/powerpoint/2010/main" val="23048393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878"/>
            <a:ext cx="10515600" cy="885606"/>
          </a:xfrm>
        </p:spPr>
        <p:txBody>
          <a:bodyPr/>
          <a:lstStyle/>
          <a:p>
            <a:r>
              <a:rPr lang="en-AU" dirty="0" smtClean="0"/>
              <a:t>Analysing Data</a:t>
            </a:r>
            <a:endParaRPr lang="en-AU" dirty="0"/>
          </a:p>
        </p:txBody>
      </p:sp>
      <p:graphicFrame>
        <p:nvGraphicFramePr>
          <p:cNvPr id="4" name="Chart 3"/>
          <p:cNvGraphicFramePr>
            <a:graphicFrameLocks/>
          </p:cNvGraphicFramePr>
          <p:nvPr>
            <p:extLst>
              <p:ext uri="{D42A27DB-BD31-4B8C-83A1-F6EECF244321}">
                <p14:modId xmlns:p14="http://schemas.microsoft.com/office/powerpoint/2010/main" val="14505988"/>
              </p:ext>
            </p:extLst>
          </p:nvPr>
        </p:nvGraphicFramePr>
        <p:xfrm>
          <a:off x="2501900" y="998484"/>
          <a:ext cx="7366000" cy="47927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3467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878"/>
            <a:ext cx="10515600" cy="885606"/>
          </a:xfrm>
        </p:spPr>
        <p:txBody>
          <a:bodyPr/>
          <a:lstStyle/>
          <a:p>
            <a:r>
              <a:rPr lang="en-AU" dirty="0" smtClean="0"/>
              <a:t>Analysing Data</a:t>
            </a:r>
            <a:endParaRPr lang="en-AU" dirty="0"/>
          </a:p>
        </p:txBody>
      </p:sp>
      <p:graphicFrame>
        <p:nvGraphicFramePr>
          <p:cNvPr id="5" name="Chart 4"/>
          <p:cNvGraphicFramePr>
            <a:graphicFrameLocks/>
          </p:cNvGraphicFramePr>
          <p:nvPr>
            <p:extLst>
              <p:ext uri="{D42A27DB-BD31-4B8C-83A1-F6EECF244321}">
                <p14:modId xmlns:p14="http://schemas.microsoft.com/office/powerpoint/2010/main" val="3933054783"/>
              </p:ext>
            </p:extLst>
          </p:nvPr>
        </p:nvGraphicFramePr>
        <p:xfrm>
          <a:off x="165100" y="998484"/>
          <a:ext cx="11671300" cy="47546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16855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878"/>
            <a:ext cx="10515600" cy="885606"/>
          </a:xfrm>
        </p:spPr>
        <p:txBody>
          <a:bodyPr/>
          <a:lstStyle/>
          <a:p>
            <a:r>
              <a:rPr lang="en-AU" dirty="0" smtClean="0"/>
              <a:t>Analysing Data</a:t>
            </a:r>
            <a:endParaRPr lang="en-AU" dirty="0"/>
          </a:p>
        </p:txBody>
      </p:sp>
      <p:graphicFrame>
        <p:nvGraphicFramePr>
          <p:cNvPr id="4" name="Chart 3"/>
          <p:cNvGraphicFramePr>
            <a:graphicFrameLocks/>
          </p:cNvGraphicFramePr>
          <p:nvPr>
            <p:extLst>
              <p:ext uri="{D42A27DB-BD31-4B8C-83A1-F6EECF244321}">
                <p14:modId xmlns:p14="http://schemas.microsoft.com/office/powerpoint/2010/main" val="4226476216"/>
              </p:ext>
            </p:extLst>
          </p:nvPr>
        </p:nvGraphicFramePr>
        <p:xfrm>
          <a:off x="228600" y="901700"/>
          <a:ext cx="11518900" cy="4914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17094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878"/>
            <a:ext cx="10515600" cy="885606"/>
          </a:xfrm>
        </p:spPr>
        <p:txBody>
          <a:bodyPr/>
          <a:lstStyle/>
          <a:p>
            <a:r>
              <a:rPr lang="en-AU" dirty="0" smtClean="0"/>
              <a:t>Analysing Data</a:t>
            </a:r>
            <a:endParaRPr lang="en-AU" dirty="0"/>
          </a:p>
        </p:txBody>
      </p:sp>
      <p:graphicFrame>
        <p:nvGraphicFramePr>
          <p:cNvPr id="6" name="Chart 5"/>
          <p:cNvGraphicFramePr>
            <a:graphicFrameLocks/>
          </p:cNvGraphicFramePr>
          <p:nvPr>
            <p:extLst>
              <p:ext uri="{D42A27DB-BD31-4B8C-83A1-F6EECF244321}">
                <p14:modId xmlns:p14="http://schemas.microsoft.com/office/powerpoint/2010/main" val="3345930217"/>
              </p:ext>
            </p:extLst>
          </p:nvPr>
        </p:nvGraphicFramePr>
        <p:xfrm>
          <a:off x="292100" y="998484"/>
          <a:ext cx="11506200" cy="46530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69288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878"/>
            <a:ext cx="10515600" cy="885606"/>
          </a:xfrm>
        </p:spPr>
        <p:txBody>
          <a:bodyPr/>
          <a:lstStyle/>
          <a:p>
            <a:r>
              <a:rPr lang="en-AU" dirty="0" smtClean="0"/>
              <a:t>Analysing Data</a:t>
            </a:r>
            <a:endParaRPr lang="en-AU" dirty="0"/>
          </a:p>
        </p:txBody>
      </p:sp>
      <p:sp>
        <p:nvSpPr>
          <p:cNvPr id="3" name="Content Placeholder 2"/>
          <p:cNvSpPr>
            <a:spLocks noGrp="1"/>
          </p:cNvSpPr>
          <p:nvPr>
            <p:ph idx="1"/>
          </p:nvPr>
        </p:nvSpPr>
        <p:spPr>
          <a:xfrm>
            <a:off x="838200" y="893379"/>
            <a:ext cx="10515600" cy="4876800"/>
          </a:xfrm>
        </p:spPr>
        <p:txBody>
          <a:bodyPr>
            <a:normAutofit/>
          </a:bodyPr>
          <a:lstStyle/>
          <a:p>
            <a:pPr marL="0" indent="0">
              <a:buNone/>
            </a:pPr>
            <a:endParaRPr lang="en-AU" sz="3600" b="1" dirty="0" smtClean="0"/>
          </a:p>
          <a:p>
            <a:pPr marL="0" indent="0">
              <a:buNone/>
            </a:pPr>
            <a:r>
              <a:rPr lang="en-AU" sz="3600" b="1" dirty="0" smtClean="0"/>
              <a:t>Ask what is the Story Behind the Data</a:t>
            </a:r>
          </a:p>
          <a:p>
            <a:pPr marL="0" indent="0">
              <a:buNone/>
            </a:pPr>
            <a:endParaRPr lang="en-AU" sz="3600" b="1" dirty="0" smtClean="0"/>
          </a:p>
          <a:p>
            <a:pPr marL="0" indent="0">
              <a:buNone/>
            </a:pPr>
            <a:r>
              <a:rPr lang="en-AU" sz="3600" b="1" dirty="0" smtClean="0"/>
              <a:t>Putting Faces on the Data</a:t>
            </a:r>
            <a:endParaRPr lang="en-AU" sz="3600" b="1" dirty="0"/>
          </a:p>
          <a:p>
            <a:pPr marL="0" lvl="0" indent="0">
              <a:buNone/>
            </a:pPr>
            <a:endParaRPr lang="en-AU" sz="3600" dirty="0" smtClean="0"/>
          </a:p>
          <a:p>
            <a:pPr marL="0" lvl="0" indent="0">
              <a:buNone/>
            </a:pPr>
            <a:r>
              <a:rPr lang="en-AU" sz="3600" b="1" dirty="0" smtClean="0"/>
              <a:t>Importance </a:t>
            </a:r>
            <a:r>
              <a:rPr lang="en-AU" sz="3600" b="1" dirty="0"/>
              <a:t>of teachers knowing students well</a:t>
            </a:r>
            <a:r>
              <a:rPr lang="en-AU" sz="3600" b="1" dirty="0" smtClean="0"/>
              <a:t>.</a:t>
            </a:r>
            <a:endParaRPr lang="en-AU" sz="3600" b="1" dirty="0"/>
          </a:p>
        </p:txBody>
      </p:sp>
    </p:spTree>
    <p:extLst>
      <p:ext uri="{BB962C8B-B14F-4D97-AF65-F5344CB8AC3E}">
        <p14:creationId xmlns:p14="http://schemas.microsoft.com/office/powerpoint/2010/main" val="21125165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878"/>
            <a:ext cx="10515600" cy="885606"/>
          </a:xfrm>
        </p:spPr>
        <p:txBody>
          <a:bodyPr/>
          <a:lstStyle/>
          <a:p>
            <a:r>
              <a:rPr lang="en-AU" dirty="0" smtClean="0"/>
              <a:t>Analysing Data</a:t>
            </a:r>
            <a:endParaRPr lang="en-AU" dirty="0"/>
          </a:p>
        </p:txBody>
      </p:sp>
      <p:sp>
        <p:nvSpPr>
          <p:cNvPr id="3" name="Content Placeholder 2"/>
          <p:cNvSpPr>
            <a:spLocks noGrp="1"/>
          </p:cNvSpPr>
          <p:nvPr>
            <p:ph idx="1"/>
          </p:nvPr>
        </p:nvSpPr>
        <p:spPr>
          <a:xfrm>
            <a:off x="838200" y="893379"/>
            <a:ext cx="10515600" cy="4876800"/>
          </a:xfrm>
        </p:spPr>
        <p:txBody>
          <a:bodyPr>
            <a:normAutofit/>
          </a:bodyPr>
          <a:lstStyle/>
          <a:p>
            <a:pPr marL="0" lvl="0" indent="0">
              <a:buNone/>
            </a:pPr>
            <a:endParaRPr lang="en-AU" sz="3600" dirty="0" smtClean="0"/>
          </a:p>
          <a:p>
            <a:pPr marL="0" lvl="0" indent="0">
              <a:buNone/>
            </a:pPr>
            <a:r>
              <a:rPr lang="en-AU" sz="3600" dirty="0" smtClean="0"/>
              <a:t>Not a Solo Journey</a:t>
            </a:r>
          </a:p>
          <a:p>
            <a:pPr marL="0" lvl="0" indent="0">
              <a:buNone/>
            </a:pPr>
            <a:endParaRPr lang="en-AU" sz="3600" dirty="0"/>
          </a:p>
          <a:p>
            <a:pPr marL="0" lvl="0" indent="0">
              <a:buNone/>
            </a:pPr>
            <a:r>
              <a:rPr lang="en-AU" sz="3600" dirty="0" smtClean="0"/>
              <a:t>Collaboration </a:t>
            </a:r>
            <a:r>
              <a:rPr lang="en-AU" sz="3600" dirty="0"/>
              <a:t>provides a space for professional learning. </a:t>
            </a:r>
          </a:p>
          <a:p>
            <a:pPr marL="0" lvl="0" indent="0">
              <a:buNone/>
            </a:pPr>
            <a:endParaRPr lang="en-AU" sz="3600" dirty="0" smtClean="0"/>
          </a:p>
        </p:txBody>
      </p:sp>
    </p:spTree>
    <p:extLst>
      <p:ext uri="{BB962C8B-B14F-4D97-AF65-F5344CB8AC3E}">
        <p14:creationId xmlns:p14="http://schemas.microsoft.com/office/powerpoint/2010/main" val="28886452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878"/>
            <a:ext cx="10515600" cy="885606"/>
          </a:xfrm>
        </p:spPr>
        <p:txBody>
          <a:bodyPr/>
          <a:lstStyle/>
          <a:p>
            <a:r>
              <a:rPr lang="en-AU" dirty="0" smtClean="0"/>
              <a:t>Analysing Data</a:t>
            </a:r>
            <a:endParaRPr lang="en-AU" dirty="0"/>
          </a:p>
        </p:txBody>
      </p:sp>
      <p:sp>
        <p:nvSpPr>
          <p:cNvPr id="3" name="Content Placeholder 2"/>
          <p:cNvSpPr>
            <a:spLocks noGrp="1"/>
          </p:cNvSpPr>
          <p:nvPr>
            <p:ph idx="1"/>
          </p:nvPr>
        </p:nvSpPr>
        <p:spPr>
          <a:xfrm>
            <a:off x="406400" y="893379"/>
            <a:ext cx="11315700" cy="4876800"/>
          </a:xfrm>
        </p:spPr>
        <p:txBody>
          <a:bodyPr>
            <a:normAutofit/>
          </a:bodyPr>
          <a:lstStyle/>
          <a:p>
            <a:pPr marL="0" indent="0">
              <a:buNone/>
            </a:pPr>
            <a:r>
              <a:rPr lang="en-AU" sz="3600" dirty="0" smtClean="0"/>
              <a:t>Conversation should addressed</a:t>
            </a:r>
            <a:r>
              <a:rPr lang="en-AU" sz="3600" dirty="0"/>
              <a:t>:</a:t>
            </a:r>
          </a:p>
          <a:p>
            <a:pPr lvl="1"/>
            <a:r>
              <a:rPr lang="en-AU" sz="3200" dirty="0" smtClean="0"/>
              <a:t>Background information</a:t>
            </a:r>
            <a:endParaRPr lang="en-AU" sz="3200" dirty="0"/>
          </a:p>
          <a:p>
            <a:pPr lvl="1"/>
            <a:r>
              <a:rPr lang="en-AU" sz="3200" dirty="0" smtClean="0"/>
              <a:t>Areas </a:t>
            </a:r>
            <a:r>
              <a:rPr lang="en-AU" sz="3200" dirty="0"/>
              <a:t>of need for the student;</a:t>
            </a:r>
          </a:p>
          <a:p>
            <a:pPr lvl="1"/>
            <a:r>
              <a:rPr lang="en-AU" sz="3200" dirty="0" smtClean="0"/>
              <a:t>Basis for student under-performing / current performance</a:t>
            </a:r>
          </a:p>
          <a:p>
            <a:pPr lvl="1"/>
            <a:r>
              <a:rPr lang="en-AU" sz="3200" dirty="0" smtClean="0"/>
              <a:t>Identify one area of improvement</a:t>
            </a:r>
            <a:endParaRPr lang="en-AU" sz="3200" dirty="0"/>
          </a:p>
          <a:p>
            <a:pPr lvl="1"/>
            <a:r>
              <a:rPr lang="en-AU" sz="3200" dirty="0" smtClean="0"/>
              <a:t>Plan SMART goals for </a:t>
            </a:r>
            <a:r>
              <a:rPr lang="en-AU" sz="3200" dirty="0"/>
              <a:t>this </a:t>
            </a:r>
            <a:r>
              <a:rPr lang="en-AU" sz="3200" dirty="0" smtClean="0"/>
              <a:t>student</a:t>
            </a:r>
          </a:p>
          <a:p>
            <a:pPr lvl="1"/>
            <a:r>
              <a:rPr lang="en-AU" sz="3200" dirty="0" smtClean="0"/>
              <a:t>Strategies that you will implement</a:t>
            </a:r>
          </a:p>
          <a:p>
            <a:pPr lvl="1"/>
            <a:r>
              <a:rPr lang="en-AU" sz="3200" dirty="0" smtClean="0"/>
              <a:t>Date </a:t>
            </a:r>
            <a:r>
              <a:rPr lang="en-AU" sz="3200" dirty="0"/>
              <a:t>for the next meeting</a:t>
            </a:r>
            <a:r>
              <a:rPr lang="en-AU" sz="3200" dirty="0" smtClean="0"/>
              <a:t>.</a:t>
            </a:r>
            <a:endParaRPr lang="en-AU" sz="3200" dirty="0"/>
          </a:p>
        </p:txBody>
      </p:sp>
    </p:spTree>
    <p:extLst>
      <p:ext uri="{BB962C8B-B14F-4D97-AF65-F5344CB8AC3E}">
        <p14:creationId xmlns:p14="http://schemas.microsoft.com/office/powerpoint/2010/main" val="37952756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32289"/>
              </p:ext>
            </p:extLst>
          </p:nvPr>
        </p:nvGraphicFramePr>
        <p:xfrm>
          <a:off x="469900" y="165100"/>
          <a:ext cx="11201400" cy="5605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84497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878"/>
            <a:ext cx="10515600" cy="885606"/>
          </a:xfrm>
        </p:spPr>
        <p:txBody>
          <a:bodyPr/>
          <a:lstStyle/>
          <a:p>
            <a:r>
              <a:rPr lang="en-AU" dirty="0" smtClean="0"/>
              <a:t>Using Data to Inform Teacher Practice</a:t>
            </a:r>
            <a:endParaRPr lang="en-AU" dirty="0"/>
          </a:p>
        </p:txBody>
      </p:sp>
      <p:sp>
        <p:nvSpPr>
          <p:cNvPr id="3" name="Content Placeholder 2"/>
          <p:cNvSpPr>
            <a:spLocks noGrp="1"/>
          </p:cNvSpPr>
          <p:nvPr>
            <p:ph idx="1"/>
          </p:nvPr>
        </p:nvSpPr>
        <p:spPr>
          <a:xfrm>
            <a:off x="838200" y="893379"/>
            <a:ext cx="10515600" cy="4876800"/>
          </a:xfrm>
        </p:spPr>
        <p:txBody>
          <a:bodyPr>
            <a:normAutofit/>
          </a:bodyPr>
          <a:lstStyle/>
          <a:p>
            <a:pPr marL="0" indent="0">
              <a:buNone/>
            </a:pPr>
            <a:r>
              <a:rPr lang="en-AU" sz="3600" dirty="0" smtClean="0"/>
              <a:t>Conversations are ongoing</a:t>
            </a:r>
            <a:endParaRPr lang="en-AU" sz="3600" dirty="0"/>
          </a:p>
          <a:p>
            <a:pPr marL="0" lvl="0" indent="0">
              <a:buNone/>
            </a:pPr>
            <a:endParaRPr lang="en-AU" sz="3600" dirty="0" smtClean="0"/>
          </a:p>
          <a:p>
            <a:pPr marL="0" lvl="0" indent="0">
              <a:buNone/>
            </a:pPr>
            <a:r>
              <a:rPr lang="en-AU" sz="3600" dirty="0" smtClean="0"/>
              <a:t>Teachers </a:t>
            </a:r>
            <a:r>
              <a:rPr lang="en-AU" sz="3600" dirty="0"/>
              <a:t>are continually getting </a:t>
            </a:r>
            <a:r>
              <a:rPr lang="en-AU" sz="3600" dirty="0" smtClean="0"/>
              <a:t>new data to examine &amp;  make changes. </a:t>
            </a:r>
            <a:endParaRPr lang="en-AU" sz="3600" dirty="0"/>
          </a:p>
          <a:p>
            <a:pPr marL="0" lvl="0" indent="0">
              <a:buNone/>
            </a:pPr>
            <a:endParaRPr lang="en-AU" sz="3600" dirty="0" smtClean="0"/>
          </a:p>
          <a:p>
            <a:pPr marL="0" lvl="0" indent="0">
              <a:buNone/>
            </a:pPr>
            <a:r>
              <a:rPr lang="en-AU" sz="3600" dirty="0" smtClean="0"/>
              <a:t>Once </a:t>
            </a:r>
            <a:r>
              <a:rPr lang="en-AU" sz="3600" dirty="0"/>
              <a:t>we </a:t>
            </a:r>
            <a:r>
              <a:rPr lang="en-AU" sz="3600" dirty="0" smtClean="0"/>
              <a:t>notice something </a:t>
            </a:r>
            <a:r>
              <a:rPr lang="en-AU" sz="3600" dirty="0"/>
              <a:t>in the data, </a:t>
            </a:r>
            <a:r>
              <a:rPr lang="en-AU" sz="3600" dirty="0" smtClean="0"/>
              <a:t>we have the initiate conversations.</a:t>
            </a:r>
            <a:endParaRPr lang="en-AU" sz="3600" dirty="0"/>
          </a:p>
        </p:txBody>
      </p:sp>
    </p:spTree>
    <p:extLst>
      <p:ext uri="{BB962C8B-B14F-4D97-AF65-F5344CB8AC3E}">
        <p14:creationId xmlns:p14="http://schemas.microsoft.com/office/powerpoint/2010/main" val="4045351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Today’s Presentation address</a:t>
            </a:r>
            <a:endParaRPr lang="en-AU" dirty="0"/>
          </a:p>
        </p:txBody>
      </p:sp>
      <p:sp>
        <p:nvSpPr>
          <p:cNvPr id="3" name="Content Placeholder 2"/>
          <p:cNvSpPr>
            <a:spLocks noGrp="1"/>
          </p:cNvSpPr>
          <p:nvPr>
            <p:ph idx="1"/>
          </p:nvPr>
        </p:nvSpPr>
        <p:spPr>
          <a:xfrm>
            <a:off x="838200" y="1825625"/>
            <a:ext cx="10515600" cy="3813175"/>
          </a:xfrm>
        </p:spPr>
        <p:txBody>
          <a:bodyPr>
            <a:normAutofit/>
          </a:bodyPr>
          <a:lstStyle/>
          <a:p>
            <a:pPr marL="0" indent="0">
              <a:buNone/>
            </a:pPr>
            <a:r>
              <a:rPr lang="en-AU" sz="3600" dirty="0" smtClean="0"/>
              <a:t>Why Data?</a:t>
            </a:r>
          </a:p>
          <a:p>
            <a:pPr marL="0" indent="0">
              <a:buNone/>
            </a:pPr>
            <a:r>
              <a:rPr lang="en-AU" sz="3600" dirty="0" smtClean="0"/>
              <a:t>What Data should we collect?</a:t>
            </a:r>
          </a:p>
          <a:p>
            <a:pPr marL="0" indent="0">
              <a:buNone/>
            </a:pPr>
            <a:r>
              <a:rPr lang="en-AU" sz="3600" dirty="0" smtClean="0"/>
              <a:t>Model to Become </a:t>
            </a:r>
            <a:r>
              <a:rPr lang="en-AU" sz="3600" dirty="0"/>
              <a:t>a Data Driven </a:t>
            </a:r>
            <a:r>
              <a:rPr lang="en-AU" sz="3600" dirty="0" smtClean="0"/>
              <a:t>School</a:t>
            </a:r>
          </a:p>
          <a:p>
            <a:pPr marL="0" indent="0">
              <a:buNone/>
            </a:pPr>
            <a:r>
              <a:rPr lang="en-AU" sz="3600" dirty="0" smtClean="0"/>
              <a:t>How to Analyse Data</a:t>
            </a:r>
          </a:p>
          <a:p>
            <a:pPr marL="0" indent="0">
              <a:buNone/>
            </a:pPr>
            <a:r>
              <a:rPr lang="en-AU" sz="3600" dirty="0"/>
              <a:t>Using Data to Inform Teacher Practice</a:t>
            </a:r>
          </a:p>
        </p:txBody>
      </p:sp>
    </p:spTree>
    <p:extLst>
      <p:ext uri="{BB962C8B-B14F-4D97-AF65-F5344CB8AC3E}">
        <p14:creationId xmlns:p14="http://schemas.microsoft.com/office/powerpoint/2010/main" val="31278047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878"/>
            <a:ext cx="10515600" cy="885606"/>
          </a:xfrm>
        </p:spPr>
        <p:txBody>
          <a:bodyPr/>
          <a:lstStyle/>
          <a:p>
            <a:r>
              <a:rPr lang="en-AU" dirty="0" smtClean="0"/>
              <a:t>Analysing Data</a:t>
            </a:r>
            <a:endParaRPr lang="en-AU" dirty="0"/>
          </a:p>
        </p:txBody>
      </p:sp>
      <p:sp>
        <p:nvSpPr>
          <p:cNvPr id="3" name="Content Placeholder 2"/>
          <p:cNvSpPr>
            <a:spLocks noGrp="1"/>
          </p:cNvSpPr>
          <p:nvPr>
            <p:ph idx="1"/>
          </p:nvPr>
        </p:nvSpPr>
        <p:spPr>
          <a:xfrm>
            <a:off x="838200" y="893379"/>
            <a:ext cx="10515600" cy="4876800"/>
          </a:xfrm>
        </p:spPr>
        <p:txBody>
          <a:bodyPr>
            <a:normAutofit/>
          </a:bodyPr>
          <a:lstStyle/>
          <a:p>
            <a:pPr marL="0" lvl="0" indent="0">
              <a:buNone/>
            </a:pPr>
            <a:endParaRPr lang="en-AU" sz="3600" dirty="0" smtClean="0"/>
          </a:p>
          <a:p>
            <a:pPr marL="0" lvl="0" indent="0">
              <a:buNone/>
            </a:pPr>
            <a:r>
              <a:rPr lang="en-AU" sz="3600" dirty="0" smtClean="0"/>
              <a:t>Professional conversations – Time Issues</a:t>
            </a:r>
          </a:p>
          <a:p>
            <a:pPr marL="0" lvl="0" indent="0">
              <a:buNone/>
            </a:pPr>
            <a:endParaRPr lang="en-AU" sz="3600" dirty="0"/>
          </a:p>
          <a:p>
            <a:pPr marL="0" lvl="0" indent="0">
              <a:buNone/>
            </a:pPr>
            <a:r>
              <a:rPr lang="en-AU" sz="3600" dirty="0" smtClean="0"/>
              <a:t>Addressed in:</a:t>
            </a:r>
          </a:p>
          <a:p>
            <a:pPr lvl="0"/>
            <a:r>
              <a:rPr lang="en-AU" sz="3600" dirty="0" smtClean="0"/>
              <a:t>Staff Meetings</a:t>
            </a:r>
          </a:p>
          <a:p>
            <a:pPr lvl="0"/>
            <a:r>
              <a:rPr lang="en-AU" sz="3600" dirty="0" smtClean="0"/>
              <a:t>Professional Development, twilight </a:t>
            </a:r>
            <a:r>
              <a:rPr lang="en-AU" sz="3600" dirty="0"/>
              <a:t>sessions, </a:t>
            </a:r>
            <a:endParaRPr lang="en-AU" sz="3600" dirty="0" smtClean="0"/>
          </a:p>
          <a:p>
            <a:pPr lvl="0"/>
            <a:r>
              <a:rPr lang="en-AU" sz="3600" dirty="0" smtClean="0"/>
              <a:t>Through Head </a:t>
            </a:r>
            <a:r>
              <a:rPr lang="en-AU" sz="3600" dirty="0"/>
              <a:t>of Department. </a:t>
            </a:r>
            <a:endParaRPr lang="en-AU" sz="3600" dirty="0" smtClean="0"/>
          </a:p>
        </p:txBody>
      </p:sp>
    </p:spTree>
    <p:extLst>
      <p:ext uri="{BB962C8B-B14F-4D97-AF65-F5344CB8AC3E}">
        <p14:creationId xmlns:p14="http://schemas.microsoft.com/office/powerpoint/2010/main" val="22893812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878"/>
            <a:ext cx="10515600" cy="885606"/>
          </a:xfrm>
        </p:spPr>
        <p:txBody>
          <a:bodyPr/>
          <a:lstStyle/>
          <a:p>
            <a:r>
              <a:rPr lang="en-AU" dirty="0" smtClean="0"/>
              <a:t>Using Data to Inform Teacher Practice</a:t>
            </a:r>
            <a:endParaRPr lang="en-AU" dirty="0"/>
          </a:p>
        </p:txBody>
      </p:sp>
      <p:sp>
        <p:nvSpPr>
          <p:cNvPr id="3" name="Content Placeholder 2"/>
          <p:cNvSpPr>
            <a:spLocks noGrp="1"/>
          </p:cNvSpPr>
          <p:nvPr>
            <p:ph idx="1"/>
          </p:nvPr>
        </p:nvSpPr>
        <p:spPr>
          <a:xfrm>
            <a:off x="838200" y="893379"/>
            <a:ext cx="10515600" cy="4876800"/>
          </a:xfrm>
        </p:spPr>
        <p:txBody>
          <a:bodyPr>
            <a:normAutofit fontScale="92500" lnSpcReduction="20000"/>
          </a:bodyPr>
          <a:lstStyle/>
          <a:p>
            <a:pPr marL="0" indent="0">
              <a:buNone/>
            </a:pPr>
            <a:endParaRPr lang="en-AU" sz="3600" dirty="0" smtClean="0"/>
          </a:p>
          <a:p>
            <a:pPr marL="0" indent="0">
              <a:buNone/>
            </a:pPr>
            <a:r>
              <a:rPr lang="en-AU" sz="3600" dirty="0" smtClean="0"/>
              <a:t>Utilise </a:t>
            </a:r>
            <a:r>
              <a:rPr lang="en-AU" sz="3600" dirty="0"/>
              <a:t>Data Walls to provide a visual displays and case management meetings around selected students.</a:t>
            </a:r>
          </a:p>
          <a:p>
            <a:pPr marL="0" indent="0">
              <a:buNone/>
            </a:pPr>
            <a:endParaRPr lang="en-AU" sz="3600" dirty="0" smtClean="0"/>
          </a:p>
          <a:p>
            <a:pPr marL="0" indent="0">
              <a:buNone/>
            </a:pPr>
            <a:r>
              <a:rPr lang="en-AU" sz="3600" dirty="0" smtClean="0"/>
              <a:t>Making </a:t>
            </a:r>
            <a:r>
              <a:rPr lang="en-AU" sz="3600" dirty="0"/>
              <a:t>It Collaborative, Not </a:t>
            </a:r>
            <a:r>
              <a:rPr lang="en-AU" sz="3600" dirty="0" smtClean="0"/>
              <a:t>Competitive</a:t>
            </a:r>
          </a:p>
          <a:p>
            <a:pPr marL="0" indent="0">
              <a:buNone/>
            </a:pPr>
            <a:endParaRPr lang="en-AU" sz="3600" dirty="0"/>
          </a:p>
          <a:p>
            <a:pPr marL="0" lvl="0" indent="0">
              <a:buNone/>
            </a:pPr>
            <a:r>
              <a:rPr lang="en-AU" sz="3600" dirty="0"/>
              <a:t>Teachers see everyone’s data, not just their own data and scores</a:t>
            </a:r>
            <a:r>
              <a:rPr lang="en-AU" sz="3600" dirty="0" smtClean="0"/>
              <a:t>.</a:t>
            </a:r>
          </a:p>
          <a:p>
            <a:pPr marL="0" lvl="0" indent="0">
              <a:buNone/>
            </a:pPr>
            <a:endParaRPr lang="en-AU" sz="3600" dirty="0"/>
          </a:p>
          <a:p>
            <a:pPr marL="0" lvl="0" indent="0">
              <a:buNone/>
            </a:pPr>
            <a:r>
              <a:rPr lang="en-AU" sz="3600" dirty="0"/>
              <a:t>Creates a </a:t>
            </a:r>
            <a:r>
              <a:rPr lang="en-AU" sz="3600" dirty="0" smtClean="0"/>
              <a:t>culture </a:t>
            </a:r>
            <a:r>
              <a:rPr lang="en-AU" sz="3600" dirty="0"/>
              <a:t>of </a:t>
            </a:r>
            <a:r>
              <a:rPr lang="en-AU" sz="3600" dirty="0" smtClean="0"/>
              <a:t>openness</a:t>
            </a:r>
            <a:endParaRPr lang="en-AU" sz="3600" dirty="0"/>
          </a:p>
        </p:txBody>
      </p:sp>
    </p:spTree>
    <p:extLst>
      <p:ext uri="{BB962C8B-B14F-4D97-AF65-F5344CB8AC3E}">
        <p14:creationId xmlns:p14="http://schemas.microsoft.com/office/powerpoint/2010/main" val="30359824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878"/>
            <a:ext cx="10515600" cy="885606"/>
          </a:xfrm>
        </p:spPr>
        <p:txBody>
          <a:bodyPr/>
          <a:lstStyle/>
          <a:p>
            <a:r>
              <a:rPr lang="en-AU" dirty="0" smtClean="0"/>
              <a:t>Becoming a Data Driven School</a:t>
            </a:r>
            <a:endParaRPr lang="en-AU" dirty="0"/>
          </a:p>
        </p:txBody>
      </p:sp>
      <p:pic>
        <p:nvPicPr>
          <p:cNvPr id="5" name="Picture 4"/>
          <p:cNvPicPr>
            <a:picLocks noChangeAspect="1"/>
          </p:cNvPicPr>
          <p:nvPr/>
        </p:nvPicPr>
        <p:blipFill>
          <a:blip r:embed="rId3"/>
          <a:stretch>
            <a:fillRect/>
          </a:stretch>
        </p:blipFill>
        <p:spPr>
          <a:xfrm>
            <a:off x="298688" y="889000"/>
            <a:ext cx="11525941" cy="4851400"/>
          </a:xfrm>
          <a:prstGeom prst="rect">
            <a:avLst/>
          </a:prstGeom>
        </p:spPr>
      </p:pic>
    </p:spTree>
    <p:extLst>
      <p:ext uri="{BB962C8B-B14F-4D97-AF65-F5344CB8AC3E}">
        <p14:creationId xmlns:p14="http://schemas.microsoft.com/office/powerpoint/2010/main" val="24917087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199" y="0"/>
            <a:ext cx="10004321" cy="6858000"/>
          </a:xfrm>
        </p:spPr>
      </p:pic>
    </p:spTree>
    <p:extLst>
      <p:ext uri="{BB962C8B-B14F-4D97-AF65-F5344CB8AC3E}">
        <p14:creationId xmlns:p14="http://schemas.microsoft.com/office/powerpoint/2010/main" val="7427036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3238500"/>
            <a:ext cx="4826000" cy="3619500"/>
          </a:xfrm>
          <a:prstGeom prst="rect">
            <a:avLst/>
          </a:prstGeom>
        </p:spPr>
      </p:pic>
      <p:sp>
        <p:nvSpPr>
          <p:cNvPr id="2" name="Title 1"/>
          <p:cNvSpPr>
            <a:spLocks noGrp="1"/>
          </p:cNvSpPr>
          <p:nvPr>
            <p:ph type="title"/>
          </p:nvPr>
        </p:nvSpPr>
        <p:spPr>
          <a:xfrm>
            <a:off x="838200" y="112878"/>
            <a:ext cx="10515600" cy="885606"/>
          </a:xfrm>
        </p:spPr>
        <p:txBody>
          <a:bodyPr/>
          <a:lstStyle/>
          <a:p>
            <a:r>
              <a:rPr lang="en-AU" dirty="0" smtClean="0"/>
              <a:t>Data Walls</a:t>
            </a:r>
            <a:endParaRPr lang="en-AU"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255346" y="-19716"/>
            <a:ext cx="4183366" cy="3120473"/>
          </a:xfrm>
        </p:spPr>
      </p:pic>
      <p:pic>
        <p:nvPicPr>
          <p:cNvPr id="1026" name="Picture 2" descr="Image result for data walls in education">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49842" y="0"/>
            <a:ext cx="2874658" cy="3835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70804" y="-19716"/>
            <a:ext cx="5187792" cy="3874832"/>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37400" y="3067050"/>
            <a:ext cx="5054600" cy="3790950"/>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946" y="760412"/>
            <a:ext cx="4600575" cy="2924175"/>
          </a:xfrm>
          <a:prstGeom prst="rect">
            <a:avLst/>
          </a:prstGeom>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946" y="3039618"/>
            <a:ext cx="5232400" cy="3845814"/>
          </a:xfrm>
          <a:prstGeom prst="rect">
            <a:avLst/>
          </a:prstGeom>
        </p:spPr>
      </p:pic>
    </p:spTree>
    <p:extLst>
      <p:ext uri="{BB962C8B-B14F-4D97-AF65-F5344CB8AC3E}">
        <p14:creationId xmlns:p14="http://schemas.microsoft.com/office/powerpoint/2010/main" val="41171615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878"/>
            <a:ext cx="10515600" cy="885606"/>
          </a:xfrm>
        </p:spPr>
        <p:txBody>
          <a:bodyPr/>
          <a:lstStyle/>
          <a:p>
            <a:r>
              <a:rPr lang="en-AU" dirty="0" smtClean="0"/>
              <a:t>Data Walls</a:t>
            </a:r>
            <a:endParaRPr lang="en-AU"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446" y="747712"/>
            <a:ext cx="10949854" cy="4925636"/>
          </a:xfrm>
          <a:prstGeom prst="rect">
            <a:avLst/>
          </a:prstGeom>
        </p:spPr>
      </p:pic>
    </p:spTree>
    <p:extLst>
      <p:ext uri="{BB962C8B-B14F-4D97-AF65-F5344CB8AC3E}">
        <p14:creationId xmlns:p14="http://schemas.microsoft.com/office/powerpoint/2010/main" val="28341089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878"/>
            <a:ext cx="10515600" cy="885606"/>
          </a:xfrm>
        </p:spPr>
        <p:txBody>
          <a:bodyPr/>
          <a:lstStyle/>
          <a:p>
            <a:r>
              <a:rPr lang="en-AU" dirty="0" smtClean="0"/>
              <a:t>Data Walls</a:t>
            </a:r>
            <a:endParaRPr lang="en-AU" dirty="0"/>
          </a:p>
        </p:txBody>
      </p:sp>
      <p:pic>
        <p:nvPicPr>
          <p:cNvPr id="1026" name="Picture 2" descr="Image result for data walls in education">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5042" y="112877"/>
            <a:ext cx="5071758" cy="6766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0041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878"/>
            <a:ext cx="10515600" cy="885606"/>
          </a:xfrm>
        </p:spPr>
        <p:txBody>
          <a:bodyPr/>
          <a:lstStyle/>
          <a:p>
            <a:r>
              <a:rPr lang="en-AU" dirty="0" smtClean="0"/>
              <a:t>Data Walls</a:t>
            </a:r>
            <a:endParaRPr lang="en-AU"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5300" y="-19717"/>
            <a:ext cx="9223296" cy="6889005"/>
          </a:xfrm>
          <a:prstGeom prst="rect">
            <a:avLst/>
          </a:prstGeom>
        </p:spPr>
      </p:pic>
    </p:spTree>
    <p:extLst>
      <p:ext uri="{BB962C8B-B14F-4D97-AF65-F5344CB8AC3E}">
        <p14:creationId xmlns:p14="http://schemas.microsoft.com/office/powerpoint/2010/main" val="4800017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878"/>
            <a:ext cx="10515600" cy="885606"/>
          </a:xfrm>
        </p:spPr>
        <p:txBody>
          <a:bodyPr/>
          <a:lstStyle/>
          <a:p>
            <a:r>
              <a:rPr lang="en-AU" dirty="0" smtClean="0"/>
              <a:t>Data Walls</a:t>
            </a:r>
            <a:endParaRPr lang="en-AU"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46" y="-61240"/>
            <a:ext cx="12169054" cy="6946672"/>
          </a:xfrm>
          <a:prstGeom prst="rect">
            <a:avLst/>
          </a:prstGeom>
        </p:spPr>
      </p:pic>
    </p:spTree>
    <p:extLst>
      <p:ext uri="{BB962C8B-B14F-4D97-AF65-F5344CB8AC3E}">
        <p14:creationId xmlns:p14="http://schemas.microsoft.com/office/powerpoint/2010/main" val="314543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878"/>
            <a:ext cx="10515600" cy="885606"/>
          </a:xfrm>
        </p:spPr>
        <p:txBody>
          <a:bodyPr/>
          <a:lstStyle/>
          <a:p>
            <a:r>
              <a:rPr lang="en-AU" dirty="0" smtClean="0"/>
              <a:t>Data Walls</a:t>
            </a:r>
            <a:endParaRPr lang="en-AU" dirty="0"/>
          </a:p>
        </p:txBody>
      </p:sp>
      <p:sp>
        <p:nvSpPr>
          <p:cNvPr id="3" name="Content Placeholder 2"/>
          <p:cNvSpPr>
            <a:spLocks noGrp="1"/>
          </p:cNvSpPr>
          <p:nvPr>
            <p:ph idx="1"/>
          </p:nvPr>
        </p:nvSpPr>
        <p:spPr>
          <a:xfrm>
            <a:off x="838200" y="893379"/>
            <a:ext cx="10515600" cy="4876800"/>
          </a:xfrm>
        </p:spPr>
        <p:txBody>
          <a:bodyPr>
            <a:normAutofit/>
          </a:bodyPr>
          <a:lstStyle/>
          <a:p>
            <a:pPr marL="0" lvl="0" indent="0">
              <a:buNone/>
            </a:pPr>
            <a:endParaRPr lang="en-AU" sz="4000" dirty="0" smtClean="0"/>
          </a:p>
          <a:p>
            <a:pPr marL="0" lvl="0" indent="0">
              <a:buNone/>
            </a:pPr>
            <a:r>
              <a:rPr lang="en-AU" sz="4000" dirty="0" smtClean="0"/>
              <a:t>Location - Where </a:t>
            </a:r>
            <a:r>
              <a:rPr lang="en-AU" sz="4000" dirty="0"/>
              <a:t>teachers have regular </a:t>
            </a:r>
            <a:r>
              <a:rPr lang="en-AU" sz="4000" dirty="0" smtClean="0"/>
              <a:t>access</a:t>
            </a:r>
          </a:p>
          <a:p>
            <a:pPr marL="0" lvl="0" indent="0">
              <a:buNone/>
            </a:pPr>
            <a:endParaRPr lang="en-AU" sz="4000" dirty="0" smtClean="0"/>
          </a:p>
          <a:p>
            <a:pPr marL="0" indent="0">
              <a:buNone/>
            </a:pPr>
            <a:r>
              <a:rPr lang="en-AU" sz="4000" dirty="0"/>
              <a:t>Students should have access to their own </a:t>
            </a:r>
            <a:r>
              <a:rPr lang="en-AU" sz="4000" dirty="0" smtClean="0"/>
              <a:t>data.</a:t>
            </a:r>
            <a:endParaRPr lang="en-AU" sz="4000" dirty="0"/>
          </a:p>
          <a:p>
            <a:pPr marL="0" lvl="0" indent="0">
              <a:buNone/>
            </a:pPr>
            <a:endParaRPr lang="en-AU" dirty="0" smtClean="0"/>
          </a:p>
          <a:p>
            <a:endParaRPr lang="en-AU" dirty="0"/>
          </a:p>
        </p:txBody>
      </p:sp>
    </p:spTree>
    <p:extLst>
      <p:ext uri="{BB962C8B-B14F-4D97-AF65-F5344CB8AC3E}">
        <p14:creationId xmlns:p14="http://schemas.microsoft.com/office/powerpoint/2010/main" val="1425021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68176"/>
          </a:xfrm>
          <a:prstGeom prst="rect">
            <a:avLst/>
          </a:prstGeom>
        </p:spPr>
      </p:pic>
    </p:spTree>
    <p:extLst>
      <p:ext uri="{BB962C8B-B14F-4D97-AF65-F5344CB8AC3E}">
        <p14:creationId xmlns:p14="http://schemas.microsoft.com/office/powerpoint/2010/main" val="4891402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878"/>
            <a:ext cx="10515600" cy="885606"/>
          </a:xfrm>
        </p:spPr>
        <p:txBody>
          <a:bodyPr/>
          <a:lstStyle/>
          <a:p>
            <a:r>
              <a:rPr lang="en-AU" dirty="0" smtClean="0"/>
              <a:t>Using Data to Inform Teacher Practice</a:t>
            </a:r>
            <a:endParaRPr lang="en-AU" dirty="0"/>
          </a:p>
        </p:txBody>
      </p:sp>
      <p:sp>
        <p:nvSpPr>
          <p:cNvPr id="3" name="Content Placeholder 2"/>
          <p:cNvSpPr>
            <a:spLocks noGrp="1"/>
          </p:cNvSpPr>
          <p:nvPr>
            <p:ph idx="1"/>
          </p:nvPr>
        </p:nvSpPr>
        <p:spPr>
          <a:xfrm>
            <a:off x="990600" y="1231899"/>
            <a:ext cx="10515600" cy="4538279"/>
          </a:xfrm>
        </p:spPr>
        <p:txBody>
          <a:bodyPr>
            <a:normAutofit lnSpcReduction="10000"/>
          </a:bodyPr>
          <a:lstStyle/>
          <a:p>
            <a:pPr marL="0" indent="0">
              <a:buNone/>
            </a:pPr>
            <a:r>
              <a:rPr lang="en-AU" sz="3600" dirty="0"/>
              <a:t>Develop a </a:t>
            </a:r>
            <a:r>
              <a:rPr lang="en-AU" sz="3600" dirty="0" smtClean="0"/>
              <a:t>school Data-Friendly Culture</a:t>
            </a:r>
          </a:p>
          <a:p>
            <a:pPr marL="0" lvl="0" indent="0">
              <a:buNone/>
            </a:pPr>
            <a:endParaRPr lang="en-AU" sz="3600" dirty="0"/>
          </a:p>
          <a:p>
            <a:pPr marL="0" lvl="0" indent="0">
              <a:buNone/>
            </a:pPr>
            <a:r>
              <a:rPr lang="en-AU" sz="3600" dirty="0" smtClean="0"/>
              <a:t>“Death </a:t>
            </a:r>
            <a:r>
              <a:rPr lang="en-AU" sz="3600" dirty="0"/>
              <a:t>by </a:t>
            </a:r>
            <a:r>
              <a:rPr lang="en-AU" sz="3600" dirty="0" smtClean="0"/>
              <a:t>Data“</a:t>
            </a:r>
          </a:p>
          <a:p>
            <a:pPr marL="0" lvl="0" indent="0">
              <a:buNone/>
            </a:pPr>
            <a:endParaRPr lang="en-AU" sz="3600" dirty="0"/>
          </a:p>
          <a:p>
            <a:pPr marL="0" lvl="0" indent="0">
              <a:buNone/>
            </a:pPr>
            <a:r>
              <a:rPr lang="en-AU" sz="3600" dirty="0" smtClean="0"/>
              <a:t>Determine </a:t>
            </a:r>
            <a:r>
              <a:rPr lang="en-AU" sz="3600" dirty="0"/>
              <a:t>what would be the most useful for </a:t>
            </a:r>
            <a:r>
              <a:rPr lang="en-AU" sz="3600" dirty="0" smtClean="0"/>
              <a:t>teachers</a:t>
            </a:r>
          </a:p>
          <a:p>
            <a:pPr marL="0" lvl="0" indent="0">
              <a:buNone/>
            </a:pPr>
            <a:endParaRPr lang="en-AU" sz="3600" dirty="0" smtClean="0"/>
          </a:p>
          <a:p>
            <a:pPr marL="0" lvl="0" indent="0">
              <a:buNone/>
            </a:pPr>
            <a:r>
              <a:rPr lang="en-AU" sz="3600" dirty="0" smtClean="0"/>
              <a:t>Every </a:t>
            </a:r>
            <a:r>
              <a:rPr lang="en-AU" sz="3600" dirty="0"/>
              <a:t>teacher will have a different comfort level of working with </a:t>
            </a:r>
            <a:r>
              <a:rPr lang="en-AU" sz="3600" dirty="0" smtClean="0"/>
              <a:t>data.</a:t>
            </a:r>
            <a:endParaRPr lang="en-AU" sz="3600" dirty="0"/>
          </a:p>
        </p:txBody>
      </p:sp>
    </p:spTree>
    <p:extLst>
      <p:ext uri="{BB962C8B-B14F-4D97-AF65-F5344CB8AC3E}">
        <p14:creationId xmlns:p14="http://schemas.microsoft.com/office/powerpoint/2010/main" val="13552864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878"/>
            <a:ext cx="10515600" cy="885606"/>
          </a:xfrm>
        </p:spPr>
        <p:txBody>
          <a:bodyPr/>
          <a:lstStyle/>
          <a:p>
            <a:r>
              <a:rPr lang="en-AU" dirty="0" smtClean="0"/>
              <a:t>Using Data to Inform Teacher Practice</a:t>
            </a:r>
            <a:endParaRPr lang="en-AU" dirty="0"/>
          </a:p>
        </p:txBody>
      </p:sp>
      <p:sp>
        <p:nvSpPr>
          <p:cNvPr id="3" name="Content Placeholder 2"/>
          <p:cNvSpPr>
            <a:spLocks noGrp="1"/>
          </p:cNvSpPr>
          <p:nvPr>
            <p:ph idx="1"/>
          </p:nvPr>
        </p:nvSpPr>
        <p:spPr>
          <a:xfrm>
            <a:off x="838200" y="893379"/>
            <a:ext cx="10515600" cy="4876800"/>
          </a:xfrm>
        </p:spPr>
        <p:txBody>
          <a:bodyPr>
            <a:normAutofit/>
          </a:bodyPr>
          <a:lstStyle/>
          <a:p>
            <a:pPr marL="0" indent="0">
              <a:buNone/>
            </a:pPr>
            <a:endParaRPr lang="en-AU" dirty="0" smtClean="0"/>
          </a:p>
          <a:p>
            <a:pPr marL="0" indent="0">
              <a:buNone/>
            </a:pPr>
            <a:r>
              <a:rPr lang="en-AU" sz="3600" dirty="0" smtClean="0"/>
              <a:t>Student Driven Data</a:t>
            </a:r>
          </a:p>
          <a:p>
            <a:pPr marL="0" indent="0">
              <a:buNone/>
            </a:pPr>
            <a:endParaRPr lang="en-AU" sz="3600" dirty="0"/>
          </a:p>
          <a:p>
            <a:pPr marL="0" indent="0">
              <a:buNone/>
            </a:pPr>
            <a:r>
              <a:rPr lang="en-AU" sz="3600" dirty="0" smtClean="0"/>
              <a:t>Have Students rate the content and the teaching</a:t>
            </a:r>
          </a:p>
          <a:p>
            <a:pPr marL="0" indent="0">
              <a:buNone/>
            </a:pPr>
            <a:endParaRPr lang="en-AU" sz="3600" dirty="0"/>
          </a:p>
          <a:p>
            <a:pPr marL="0" lvl="0" indent="0">
              <a:buNone/>
            </a:pPr>
            <a:r>
              <a:rPr lang="en-AU" sz="3600" dirty="0" smtClean="0"/>
              <a:t>In the past Teachers have "Taught to </a:t>
            </a:r>
            <a:r>
              <a:rPr lang="en-AU" sz="3600" dirty="0"/>
              <a:t>the middle." </a:t>
            </a:r>
            <a:endParaRPr lang="en-AU" sz="3600" dirty="0" smtClean="0"/>
          </a:p>
          <a:p>
            <a:pPr marL="0" lvl="0" indent="0">
              <a:buNone/>
            </a:pPr>
            <a:r>
              <a:rPr lang="en-AU" sz="3600" dirty="0" smtClean="0"/>
              <a:t>We need to Teach </a:t>
            </a:r>
            <a:r>
              <a:rPr lang="en-AU" sz="3600" dirty="0"/>
              <a:t>individuals, corporately</a:t>
            </a:r>
          </a:p>
          <a:p>
            <a:pPr marL="0" indent="0">
              <a:buNone/>
            </a:pPr>
            <a:endParaRPr lang="en-AU" sz="3600" dirty="0"/>
          </a:p>
          <a:p>
            <a:endParaRPr lang="en-AU" dirty="0"/>
          </a:p>
        </p:txBody>
      </p:sp>
    </p:spTree>
    <p:extLst>
      <p:ext uri="{BB962C8B-B14F-4D97-AF65-F5344CB8AC3E}">
        <p14:creationId xmlns:p14="http://schemas.microsoft.com/office/powerpoint/2010/main" val="22348466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878"/>
            <a:ext cx="10515600" cy="885606"/>
          </a:xfrm>
        </p:spPr>
        <p:txBody>
          <a:bodyPr/>
          <a:lstStyle/>
          <a:p>
            <a:r>
              <a:rPr lang="en-AU" dirty="0" smtClean="0"/>
              <a:t>Using Data to Inform Teacher Practice</a:t>
            </a:r>
            <a:endParaRPr lang="en-AU" dirty="0"/>
          </a:p>
        </p:txBody>
      </p:sp>
      <p:sp>
        <p:nvSpPr>
          <p:cNvPr id="3" name="Content Placeholder 2"/>
          <p:cNvSpPr>
            <a:spLocks noGrp="1"/>
          </p:cNvSpPr>
          <p:nvPr>
            <p:ph idx="1"/>
          </p:nvPr>
        </p:nvSpPr>
        <p:spPr>
          <a:xfrm>
            <a:off x="838200" y="893379"/>
            <a:ext cx="10515600" cy="4876800"/>
          </a:xfrm>
        </p:spPr>
        <p:txBody>
          <a:bodyPr>
            <a:normAutofit/>
          </a:bodyPr>
          <a:lstStyle/>
          <a:p>
            <a:pPr marL="0" indent="0">
              <a:buNone/>
            </a:pPr>
            <a:endParaRPr lang="en-US" sz="3600" b="1" dirty="0" smtClean="0"/>
          </a:p>
          <a:p>
            <a:pPr marL="0" indent="0">
              <a:buNone/>
            </a:pPr>
            <a:r>
              <a:rPr lang="en-US" sz="3600" b="1" dirty="0" smtClean="0"/>
              <a:t>Use </a:t>
            </a:r>
            <a:r>
              <a:rPr lang="en-US" sz="3600" b="1" dirty="0"/>
              <a:t>the Data to Decide Student Grouping and </a:t>
            </a:r>
            <a:r>
              <a:rPr lang="en-US" sz="3600" b="1" dirty="0" smtClean="0"/>
              <a:t>Differentiation </a:t>
            </a:r>
            <a:r>
              <a:rPr lang="en-US" sz="3600" b="1" dirty="0"/>
              <a:t> </a:t>
            </a:r>
            <a:endParaRPr lang="en-AU" sz="3600" dirty="0"/>
          </a:p>
          <a:p>
            <a:pPr marL="0" indent="0">
              <a:buNone/>
            </a:pPr>
            <a:endParaRPr lang="en-US" sz="3600" b="1" dirty="0" smtClean="0"/>
          </a:p>
          <a:p>
            <a:pPr marL="0" indent="0">
              <a:buNone/>
            </a:pPr>
            <a:r>
              <a:rPr lang="en-US" sz="3600" b="1" dirty="0" smtClean="0"/>
              <a:t>Get </a:t>
            </a:r>
            <a:r>
              <a:rPr lang="en-US" sz="3600" b="1" dirty="0"/>
              <a:t>Curious About Contradictions and Take </a:t>
            </a:r>
            <a:r>
              <a:rPr lang="en-US" sz="3600" b="1" dirty="0" smtClean="0"/>
              <a:t>Action</a:t>
            </a:r>
            <a:endParaRPr lang="en-AU" sz="3600" dirty="0"/>
          </a:p>
        </p:txBody>
      </p:sp>
    </p:spTree>
    <p:extLst>
      <p:ext uri="{BB962C8B-B14F-4D97-AF65-F5344CB8AC3E}">
        <p14:creationId xmlns:p14="http://schemas.microsoft.com/office/powerpoint/2010/main" val="41244198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878"/>
            <a:ext cx="10515600" cy="885606"/>
          </a:xfrm>
        </p:spPr>
        <p:txBody>
          <a:bodyPr/>
          <a:lstStyle/>
          <a:p>
            <a:r>
              <a:rPr lang="en-AU" dirty="0" smtClean="0"/>
              <a:t>Questions?</a:t>
            </a:r>
            <a:endParaRPr lang="en-AU" dirty="0"/>
          </a:p>
        </p:txBody>
      </p:sp>
      <p:sp>
        <p:nvSpPr>
          <p:cNvPr id="4" name="Subtitle 2"/>
          <p:cNvSpPr>
            <a:spLocks noGrp="1"/>
          </p:cNvSpPr>
          <p:nvPr>
            <p:ph idx="1"/>
          </p:nvPr>
        </p:nvSpPr>
        <p:spPr>
          <a:xfrm>
            <a:off x="838200" y="3920359"/>
            <a:ext cx="10515600" cy="1850204"/>
          </a:xfrm>
        </p:spPr>
        <p:txBody>
          <a:bodyPr>
            <a:noAutofit/>
          </a:bodyPr>
          <a:lstStyle/>
          <a:p>
            <a:pPr marL="0" indent="0" algn="ctr">
              <a:buNone/>
            </a:pPr>
            <a:r>
              <a:rPr lang="en-AU" sz="4400" dirty="0" smtClean="0"/>
              <a:t>Heath Henwood</a:t>
            </a:r>
          </a:p>
          <a:p>
            <a:pPr marL="0" indent="0" algn="ctr">
              <a:buNone/>
            </a:pPr>
            <a:r>
              <a:rPr lang="en-AU" sz="3600" dirty="0" smtClean="0">
                <a:hlinkClick r:id="rId2"/>
              </a:rPr>
              <a:t>Heath.Henwood@bigpond.com</a:t>
            </a:r>
            <a:endParaRPr lang="en-AU" sz="3600" dirty="0" smtClean="0"/>
          </a:p>
          <a:p>
            <a:pPr marL="0" indent="0" algn="ctr">
              <a:buNone/>
            </a:pPr>
            <a:r>
              <a:rPr lang="en-AU" sz="3600" dirty="0" err="1" smtClean="0"/>
              <a:t>Ph</a:t>
            </a:r>
            <a:r>
              <a:rPr lang="en-AU" sz="3600" dirty="0" smtClean="0"/>
              <a:t> 0417 730 904</a:t>
            </a:r>
            <a:endParaRPr lang="en-AU" sz="3600" dirty="0"/>
          </a:p>
        </p:txBody>
      </p:sp>
    </p:spTree>
    <p:extLst>
      <p:ext uri="{BB962C8B-B14F-4D97-AF65-F5344CB8AC3E}">
        <p14:creationId xmlns:p14="http://schemas.microsoft.com/office/powerpoint/2010/main" val="28263819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0"/>
            <a:ext cx="10287000" cy="6858000"/>
          </a:xfrm>
        </p:spPr>
      </p:pic>
    </p:spTree>
    <p:extLst>
      <p:ext uri="{BB962C8B-B14F-4D97-AF65-F5344CB8AC3E}">
        <p14:creationId xmlns:p14="http://schemas.microsoft.com/office/powerpoint/2010/main" val="28694014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1400" y="0"/>
            <a:ext cx="6646200" cy="6845586"/>
          </a:xfrm>
        </p:spPr>
      </p:pic>
    </p:spTree>
    <p:extLst>
      <p:ext uri="{BB962C8B-B14F-4D97-AF65-F5344CB8AC3E}">
        <p14:creationId xmlns:p14="http://schemas.microsoft.com/office/powerpoint/2010/main" val="4368619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04053" cy="6858000"/>
          </a:xfrm>
        </p:spPr>
      </p:pic>
    </p:spTree>
    <p:extLst>
      <p:ext uri="{BB962C8B-B14F-4D97-AF65-F5344CB8AC3E}">
        <p14:creationId xmlns:p14="http://schemas.microsoft.com/office/powerpoint/2010/main" val="38989316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08300" y="-15208"/>
            <a:ext cx="5435600" cy="6848856"/>
          </a:xfrm>
        </p:spPr>
      </p:pic>
    </p:spTree>
    <p:extLst>
      <p:ext uri="{BB962C8B-B14F-4D97-AF65-F5344CB8AC3E}">
        <p14:creationId xmlns:p14="http://schemas.microsoft.com/office/powerpoint/2010/main" val="41202215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878"/>
            <a:ext cx="10515600" cy="885606"/>
          </a:xfrm>
        </p:spPr>
        <p:txBody>
          <a:bodyPr>
            <a:normAutofit/>
          </a:bodyPr>
          <a:lstStyle/>
          <a:p>
            <a:r>
              <a:rPr lang="en-AU" dirty="0"/>
              <a:t>Data Collection </a:t>
            </a:r>
            <a:r>
              <a:rPr lang="en-AU" dirty="0" smtClean="0"/>
              <a:t>Tools</a:t>
            </a:r>
            <a:endParaRPr lang="en-AU" dirty="0"/>
          </a:p>
        </p:txBody>
      </p:sp>
      <p:sp>
        <p:nvSpPr>
          <p:cNvPr id="3" name="Content Placeholder 2"/>
          <p:cNvSpPr>
            <a:spLocks noGrp="1"/>
          </p:cNvSpPr>
          <p:nvPr>
            <p:ph idx="1"/>
          </p:nvPr>
        </p:nvSpPr>
        <p:spPr>
          <a:xfrm>
            <a:off x="838200" y="893379"/>
            <a:ext cx="10515600" cy="4876800"/>
          </a:xfrm>
        </p:spPr>
        <p:txBody>
          <a:bodyPr>
            <a:normAutofit/>
          </a:bodyPr>
          <a:lstStyle/>
          <a:p>
            <a:pPr lvl="0"/>
            <a:r>
              <a:rPr lang="en-AU" dirty="0" smtClean="0"/>
              <a:t>Range to choose from with a </a:t>
            </a:r>
            <a:r>
              <a:rPr lang="en-AU" dirty="0" smtClean="0"/>
              <a:t>variety </a:t>
            </a:r>
            <a:r>
              <a:rPr lang="en-AU" dirty="0" smtClean="0"/>
              <a:t>of methods for representing data</a:t>
            </a:r>
          </a:p>
          <a:p>
            <a:pPr lvl="0"/>
            <a:r>
              <a:rPr lang="en-AU" dirty="0" smtClean="0"/>
              <a:t>Utilised Microsoft Excel to create </a:t>
            </a:r>
            <a:r>
              <a:rPr lang="en-AU" dirty="0" err="1" smtClean="0"/>
              <a:t>proformas</a:t>
            </a:r>
            <a:r>
              <a:rPr lang="en-AU" dirty="0" smtClean="0"/>
              <a:t> </a:t>
            </a:r>
            <a:r>
              <a:rPr lang="en-AU" dirty="0"/>
              <a:t>for representing the </a:t>
            </a:r>
            <a:r>
              <a:rPr lang="en-AU" dirty="0" smtClean="0"/>
              <a:t>data</a:t>
            </a:r>
          </a:p>
          <a:p>
            <a:pPr marL="0" indent="0">
              <a:buNone/>
            </a:pPr>
            <a:endParaRPr lang="en-AU" dirty="0"/>
          </a:p>
        </p:txBody>
      </p:sp>
    </p:spTree>
    <p:extLst>
      <p:ext uri="{BB962C8B-B14F-4D97-AF65-F5344CB8AC3E}">
        <p14:creationId xmlns:p14="http://schemas.microsoft.com/office/powerpoint/2010/main" val="642069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501" y="0"/>
            <a:ext cx="11363093" cy="5770179"/>
          </a:xfrm>
        </p:spPr>
        <p:txBody>
          <a:bodyPr>
            <a:normAutofit/>
          </a:bodyPr>
          <a:lstStyle/>
          <a:p>
            <a:pPr marL="0" indent="0">
              <a:buNone/>
            </a:pPr>
            <a:r>
              <a:rPr lang="en-AU" sz="3600" dirty="0" smtClean="0"/>
              <a:t>93% of Teachers are Collecting and/or using Data</a:t>
            </a:r>
          </a:p>
          <a:p>
            <a:pPr marL="0" indent="0">
              <a:buNone/>
            </a:pPr>
            <a:endParaRPr lang="en-AU" sz="1800" dirty="0" smtClean="0"/>
          </a:p>
          <a:p>
            <a:pPr marL="0" indent="0">
              <a:buNone/>
            </a:pPr>
            <a:r>
              <a:rPr lang="en-AU" sz="3600" dirty="0" smtClean="0"/>
              <a:t>67% are unhappy with quality &amp; quantity being collected</a:t>
            </a:r>
            <a:endParaRPr lang="en-AU" sz="3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600" y="1574800"/>
            <a:ext cx="9359900" cy="5283200"/>
          </a:xfrm>
          <a:prstGeom prst="rect">
            <a:avLst/>
          </a:prstGeom>
        </p:spPr>
      </p:pic>
    </p:spTree>
    <p:extLst>
      <p:ext uri="{BB962C8B-B14F-4D97-AF65-F5344CB8AC3E}">
        <p14:creationId xmlns:p14="http://schemas.microsoft.com/office/powerpoint/2010/main" val="552597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2201077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878"/>
            <a:ext cx="10515600" cy="885606"/>
          </a:xfrm>
        </p:spPr>
        <p:txBody>
          <a:bodyPr/>
          <a:lstStyle/>
          <a:p>
            <a:r>
              <a:rPr lang="en-AU" dirty="0" smtClean="0"/>
              <a:t>Why Data?</a:t>
            </a:r>
            <a:endParaRPr lang="en-AU" dirty="0"/>
          </a:p>
        </p:txBody>
      </p:sp>
      <p:sp>
        <p:nvSpPr>
          <p:cNvPr id="3" name="Content Placeholder 2"/>
          <p:cNvSpPr>
            <a:spLocks noGrp="1"/>
          </p:cNvSpPr>
          <p:nvPr>
            <p:ph idx="1"/>
          </p:nvPr>
        </p:nvSpPr>
        <p:spPr>
          <a:xfrm>
            <a:off x="457199" y="893379"/>
            <a:ext cx="11218127" cy="4876800"/>
          </a:xfrm>
        </p:spPr>
        <p:txBody>
          <a:bodyPr>
            <a:normAutofit/>
          </a:bodyPr>
          <a:lstStyle/>
          <a:p>
            <a:pPr marL="0" lvl="0" indent="0" fontAlgn="ctr">
              <a:buNone/>
            </a:pPr>
            <a:r>
              <a:rPr lang="en-AU" sz="3600" dirty="0" smtClean="0"/>
              <a:t>1. Discover Patterns in Student behaviours &amp; Learning.</a:t>
            </a:r>
          </a:p>
          <a:p>
            <a:pPr marL="0" lvl="0" indent="0" fontAlgn="ctr">
              <a:buNone/>
            </a:pPr>
            <a:r>
              <a:rPr lang="en-AU" sz="3600" dirty="0" smtClean="0"/>
              <a:t>2. Discover </a:t>
            </a:r>
            <a:r>
              <a:rPr lang="en-AU" sz="3600" dirty="0"/>
              <a:t>Patterns in </a:t>
            </a:r>
            <a:r>
              <a:rPr lang="en-AU" sz="3600" dirty="0" smtClean="0"/>
              <a:t>Teacher </a:t>
            </a:r>
            <a:r>
              <a:rPr lang="en-AU" sz="3600" dirty="0"/>
              <a:t>behaviours, Learning </a:t>
            </a:r>
            <a:r>
              <a:rPr lang="en-AU" sz="3600" dirty="0" smtClean="0"/>
              <a:t>&amp; </a:t>
            </a:r>
            <a:r>
              <a:rPr lang="en-AU" sz="3600" dirty="0"/>
              <a:t>Teaching</a:t>
            </a:r>
            <a:r>
              <a:rPr lang="en-AU" sz="3600" dirty="0" smtClean="0"/>
              <a:t>.</a:t>
            </a:r>
          </a:p>
          <a:p>
            <a:pPr marL="0" lvl="0" indent="0" fontAlgn="ctr">
              <a:buNone/>
            </a:pPr>
            <a:r>
              <a:rPr lang="en-AU" sz="3600" dirty="0" smtClean="0"/>
              <a:t>3. Improve Curriculum</a:t>
            </a:r>
          </a:p>
          <a:p>
            <a:pPr marL="0" lvl="0" indent="0" fontAlgn="ctr">
              <a:buNone/>
            </a:pPr>
            <a:r>
              <a:rPr lang="en-AU" sz="3600" dirty="0" smtClean="0"/>
              <a:t>4. Guides Conversations</a:t>
            </a:r>
          </a:p>
          <a:p>
            <a:pPr marL="0" lvl="0" indent="0" fontAlgn="ctr">
              <a:buNone/>
            </a:pPr>
            <a:r>
              <a:rPr lang="en-AU" sz="3600" dirty="0" smtClean="0"/>
              <a:t>5. Promotes a Culture of Learning within the School</a:t>
            </a:r>
            <a:endParaRPr lang="en-AU" sz="3600" dirty="0"/>
          </a:p>
        </p:txBody>
      </p:sp>
    </p:spTree>
    <p:extLst>
      <p:ext uri="{BB962C8B-B14F-4D97-AF65-F5344CB8AC3E}">
        <p14:creationId xmlns:p14="http://schemas.microsoft.com/office/powerpoint/2010/main" val="1747521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878"/>
            <a:ext cx="10515600" cy="885606"/>
          </a:xfrm>
        </p:spPr>
        <p:txBody>
          <a:bodyPr/>
          <a:lstStyle/>
          <a:p>
            <a:r>
              <a:rPr lang="en-AU" dirty="0" smtClean="0"/>
              <a:t>What Data?</a:t>
            </a:r>
            <a:endParaRPr lang="en-AU" dirty="0"/>
          </a:p>
        </p:txBody>
      </p:sp>
      <p:sp>
        <p:nvSpPr>
          <p:cNvPr id="3" name="Content Placeholder 2"/>
          <p:cNvSpPr>
            <a:spLocks noGrp="1"/>
          </p:cNvSpPr>
          <p:nvPr>
            <p:ph idx="1"/>
          </p:nvPr>
        </p:nvSpPr>
        <p:spPr>
          <a:xfrm>
            <a:off x="495300" y="893379"/>
            <a:ext cx="11201400" cy="4876800"/>
          </a:xfrm>
        </p:spPr>
        <p:txBody>
          <a:bodyPr>
            <a:normAutofit/>
          </a:bodyPr>
          <a:lstStyle/>
          <a:p>
            <a:pPr marL="0" indent="0">
              <a:buNone/>
            </a:pPr>
            <a:r>
              <a:rPr lang="en-AU" sz="3600" dirty="0" smtClean="0"/>
              <a:t>What Data will be useful for your School? </a:t>
            </a:r>
          </a:p>
          <a:p>
            <a:pPr marL="0" indent="0">
              <a:buNone/>
            </a:pPr>
            <a:r>
              <a:rPr lang="en-AU" sz="3600" dirty="0" smtClean="0"/>
              <a:t>For Your Teachers?</a:t>
            </a:r>
          </a:p>
          <a:p>
            <a:pPr marL="0" indent="0">
              <a:buNone/>
            </a:pPr>
            <a:endParaRPr lang="en-AU" sz="3600" dirty="0"/>
          </a:p>
          <a:p>
            <a:pPr marL="0" indent="0">
              <a:buNone/>
            </a:pPr>
            <a:r>
              <a:rPr lang="en-AU" sz="3600" dirty="0" smtClean="0"/>
              <a:t>Data is to guide Conversations – What Data is required to direct conversation about:</a:t>
            </a:r>
          </a:p>
          <a:p>
            <a:r>
              <a:rPr lang="en-AU" sz="3600" dirty="0"/>
              <a:t>Academic Learning?</a:t>
            </a:r>
          </a:p>
          <a:p>
            <a:r>
              <a:rPr lang="en-AU" sz="3600" dirty="0" smtClean="0"/>
              <a:t>Behaviours?</a:t>
            </a:r>
          </a:p>
          <a:p>
            <a:r>
              <a:rPr lang="en-AU" sz="3600" dirty="0" smtClean="0"/>
              <a:t>Communication?</a:t>
            </a:r>
            <a:endParaRPr lang="en-AU" sz="3600" dirty="0"/>
          </a:p>
        </p:txBody>
      </p:sp>
    </p:spTree>
    <p:extLst>
      <p:ext uri="{BB962C8B-B14F-4D97-AF65-F5344CB8AC3E}">
        <p14:creationId xmlns:p14="http://schemas.microsoft.com/office/powerpoint/2010/main" val="1436119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878"/>
            <a:ext cx="10515600" cy="885606"/>
          </a:xfrm>
        </p:spPr>
        <p:txBody>
          <a:bodyPr/>
          <a:lstStyle/>
          <a:p>
            <a:r>
              <a:rPr lang="en-AU" dirty="0" smtClean="0"/>
              <a:t>What Data?</a:t>
            </a:r>
            <a:endParaRPr lang="en-AU" dirty="0"/>
          </a:p>
        </p:txBody>
      </p:sp>
      <p:sp>
        <p:nvSpPr>
          <p:cNvPr id="3" name="Content Placeholder 2"/>
          <p:cNvSpPr>
            <a:spLocks noGrp="1"/>
          </p:cNvSpPr>
          <p:nvPr>
            <p:ph idx="1"/>
          </p:nvPr>
        </p:nvSpPr>
        <p:spPr>
          <a:xfrm>
            <a:off x="495300" y="893379"/>
            <a:ext cx="11201400" cy="4876800"/>
          </a:xfrm>
        </p:spPr>
        <p:txBody>
          <a:bodyPr>
            <a:normAutofit/>
          </a:bodyPr>
          <a:lstStyle/>
          <a:p>
            <a:pPr marL="0" indent="0">
              <a:buNone/>
            </a:pPr>
            <a:r>
              <a:rPr lang="en-AU" sz="3600" dirty="0" smtClean="0"/>
              <a:t>Formative Assessment</a:t>
            </a:r>
          </a:p>
          <a:p>
            <a:pPr marL="0" indent="0">
              <a:buNone/>
            </a:pPr>
            <a:r>
              <a:rPr lang="en-AU" sz="3600" dirty="0" smtClean="0"/>
              <a:t>Standardise Tests</a:t>
            </a:r>
          </a:p>
          <a:p>
            <a:pPr marL="0" indent="0">
              <a:buNone/>
            </a:pPr>
            <a:r>
              <a:rPr lang="en-AU" sz="3600" dirty="0" smtClean="0"/>
              <a:t>Observations</a:t>
            </a:r>
          </a:p>
          <a:p>
            <a:pPr marL="0" indent="0">
              <a:buNone/>
            </a:pPr>
            <a:r>
              <a:rPr lang="en-AU" sz="3600" dirty="0" smtClean="0"/>
              <a:t>Projects, Essays &amp; Exams</a:t>
            </a:r>
          </a:p>
          <a:p>
            <a:pPr marL="0" indent="0">
              <a:buNone/>
            </a:pPr>
            <a:r>
              <a:rPr lang="en-AU" sz="3600" dirty="0" smtClean="0"/>
              <a:t>Formal Reports </a:t>
            </a:r>
            <a:r>
              <a:rPr lang="en-AU" sz="3600" dirty="0" err="1" smtClean="0"/>
              <a:t>eg</a:t>
            </a:r>
            <a:r>
              <a:rPr lang="en-AU" sz="3600" dirty="0" smtClean="0"/>
              <a:t> Medical, </a:t>
            </a:r>
            <a:endParaRPr lang="en-AU" sz="3600" dirty="0"/>
          </a:p>
        </p:txBody>
      </p:sp>
    </p:spTree>
    <p:extLst>
      <p:ext uri="{BB962C8B-B14F-4D97-AF65-F5344CB8AC3E}">
        <p14:creationId xmlns:p14="http://schemas.microsoft.com/office/powerpoint/2010/main" val="14879832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4196</TotalTime>
  <Words>3281</Words>
  <Application>Microsoft Office PowerPoint</Application>
  <PresentationFormat>Widescreen</PresentationFormat>
  <Paragraphs>350</Paragraphs>
  <Slides>48</Slides>
  <Notes>40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Calibri Light</vt:lpstr>
      <vt:lpstr>Office Theme</vt:lpstr>
      <vt:lpstr>Data: Truth and Lies</vt:lpstr>
      <vt:lpstr>About: Heath Henwood</vt:lpstr>
      <vt:lpstr>Today’s Presentation address</vt:lpstr>
      <vt:lpstr>PowerPoint Presentation</vt:lpstr>
      <vt:lpstr>PowerPoint Presentation</vt:lpstr>
      <vt:lpstr>PowerPoint Presentation</vt:lpstr>
      <vt:lpstr>Why Data?</vt:lpstr>
      <vt:lpstr>What Data?</vt:lpstr>
      <vt:lpstr>What Data?</vt:lpstr>
      <vt:lpstr>Becoming a Data Driven School</vt:lpstr>
      <vt:lpstr>Becoming a Data Driven School</vt:lpstr>
      <vt:lpstr>PowerPoint Presentation</vt:lpstr>
      <vt:lpstr>Becoming a Data Driven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Analysing Data</vt:lpstr>
      <vt:lpstr>Analysing Data</vt:lpstr>
      <vt:lpstr>Analysing Data</vt:lpstr>
      <vt:lpstr>Analysing Data</vt:lpstr>
      <vt:lpstr>Analysing Data</vt:lpstr>
      <vt:lpstr>Analysing Data</vt:lpstr>
      <vt:lpstr>Analysing Data</vt:lpstr>
      <vt:lpstr>PowerPoint Presentation</vt:lpstr>
      <vt:lpstr>Using Data to Inform Teacher Practice</vt:lpstr>
      <vt:lpstr>Analysing Data</vt:lpstr>
      <vt:lpstr>Using Data to Inform Teacher Practice</vt:lpstr>
      <vt:lpstr>Becoming a Data Driven School</vt:lpstr>
      <vt:lpstr>PowerPoint Presentation</vt:lpstr>
      <vt:lpstr>Data Walls</vt:lpstr>
      <vt:lpstr>Data Walls</vt:lpstr>
      <vt:lpstr>Data Walls</vt:lpstr>
      <vt:lpstr>Data Walls</vt:lpstr>
      <vt:lpstr>Data Walls</vt:lpstr>
      <vt:lpstr>Data Walls</vt:lpstr>
      <vt:lpstr>Using Data to Inform Teacher Practice</vt:lpstr>
      <vt:lpstr>Using Data to Inform Teacher Practice</vt:lpstr>
      <vt:lpstr>Using Data to Inform Teacher Practice</vt:lpstr>
      <vt:lpstr>Questions?</vt:lpstr>
      <vt:lpstr>PowerPoint Presentation</vt:lpstr>
      <vt:lpstr>PowerPoint Presentation</vt:lpstr>
      <vt:lpstr>PowerPoint Presentation</vt:lpstr>
      <vt:lpstr>PowerPoint Presentation</vt:lpstr>
      <vt:lpstr>Data Collection Tools</vt:lpstr>
    </vt:vector>
  </TitlesOfParts>
  <Company>Queensland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HENWOOD, Heath (hhenw1)</dc:creator>
  <cp:lastModifiedBy>HENWOOD, Heath (hhenw1)</cp:lastModifiedBy>
  <cp:revision>42</cp:revision>
  <dcterms:created xsi:type="dcterms:W3CDTF">2017-07-31T03:24:35Z</dcterms:created>
  <dcterms:modified xsi:type="dcterms:W3CDTF">2017-08-21T02:03:53Z</dcterms:modified>
</cp:coreProperties>
</file>